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0058400" cy="77724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6B85"/>
    <a:srgbClr val="3EB3EB"/>
    <a:srgbClr val="3E7EEB"/>
    <a:srgbClr val="5466DE"/>
    <a:srgbClr val="4A57BC"/>
    <a:srgbClr val="2E3678"/>
    <a:srgbClr val="434D9C"/>
    <a:srgbClr val="3E64EB"/>
    <a:srgbClr val="3E8EEB"/>
    <a:srgbClr val="3D8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98" d="100"/>
          <a:sy n="98" d="100"/>
        </p:scale>
        <p:origin x="17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venir Next LT Pro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venir Next LT Pro" panose="020B0504020202020204" pitchFamily="34" charset="0"/>
              </a:defRPr>
            </a:lvl1pPr>
          </a:lstStyle>
          <a:p>
            <a:fld id="{F4E15570-5358-4E26-A40D-5D9048948815}" type="datetimeFigureOut">
              <a:rPr lang="en-US" smtClean="0"/>
              <a:pPr/>
              <a:t>10/2/2025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4988" y="857250"/>
            <a:ext cx="29940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venir Next LT Pro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venir Next LT Pro" panose="020B0504020202020204" pitchFamily="34" charset="0"/>
              </a:defRPr>
            </a:lvl1pPr>
          </a:lstStyle>
          <a:p>
            <a:fld id="{A8B308BB-61ED-4BA1-89D0-6C7DDA444F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137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43AA6A6-F0CB-497A-8EC9-FCF7C5F754B2}"/>
              </a:ext>
            </a:extLst>
          </p:cNvPr>
          <p:cNvSpPr/>
          <p:nvPr userDrawn="1"/>
        </p:nvSpPr>
        <p:spPr bwMode="gray">
          <a:xfrm>
            <a:off x="1258" y="1243584"/>
            <a:ext cx="10055885" cy="41452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C4411D-C2A2-48CE-8D28-29A12F0A36AC}"/>
              </a:ext>
            </a:extLst>
          </p:cNvPr>
          <p:cNvSpPr/>
          <p:nvPr userDrawn="1"/>
        </p:nvSpPr>
        <p:spPr bwMode="gray">
          <a:xfrm>
            <a:off x="0" y="1243584"/>
            <a:ext cx="10055885" cy="4145280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84000">
                <a:schemeClr val="tx1">
                  <a:alpha val="6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FAA1CD-2D04-45C2-B83A-0DA8A426DA30}"/>
              </a:ext>
            </a:extLst>
          </p:cNvPr>
          <p:cNvSpPr/>
          <p:nvPr userDrawn="1"/>
        </p:nvSpPr>
        <p:spPr bwMode="gray">
          <a:xfrm>
            <a:off x="2515" y="1243584"/>
            <a:ext cx="10055885" cy="414528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  <a:gs pos="5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1B41D8-19F8-49BC-9785-43C2B02B131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754380" y="2798064"/>
            <a:ext cx="8298180" cy="2487168"/>
          </a:xfrm>
          <a:ln>
            <a:noFill/>
          </a:ln>
        </p:spPr>
        <p:txBody>
          <a:bodyPr tIns="0" bIns="0" anchor="b">
            <a:noAutofit/>
          </a:bodyPr>
          <a:lstStyle>
            <a:lvl1pPr algn="l">
              <a:defRPr sz="498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12944-CC51-41C9-AE61-B6B4E78EAA8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754380" y="5492496"/>
            <a:ext cx="8298180" cy="103632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813"/>
            </a:lvl1pPr>
            <a:lvl2pPr marL="518145" indent="0" algn="ctr">
              <a:buNone/>
              <a:defRPr sz="2267"/>
            </a:lvl2pPr>
            <a:lvl3pPr marL="1036290" indent="0" algn="ctr">
              <a:buNone/>
              <a:defRPr sz="2040"/>
            </a:lvl3pPr>
            <a:lvl4pPr marL="1554434" indent="0" algn="ctr">
              <a:buNone/>
              <a:defRPr sz="1813"/>
            </a:lvl4pPr>
            <a:lvl5pPr marL="2072579" indent="0" algn="ctr">
              <a:buNone/>
              <a:defRPr sz="1813"/>
            </a:lvl5pPr>
            <a:lvl6pPr marL="2590724" indent="0" algn="ctr">
              <a:buNone/>
              <a:defRPr sz="1813"/>
            </a:lvl6pPr>
            <a:lvl7pPr marL="3108869" indent="0" algn="ctr">
              <a:buNone/>
              <a:defRPr sz="1813"/>
            </a:lvl7pPr>
            <a:lvl8pPr marL="3627013" indent="0" algn="ctr">
              <a:buNone/>
              <a:defRPr sz="1813"/>
            </a:lvl8pPr>
            <a:lvl9pPr marL="4145158" indent="0" algn="ctr">
              <a:buNone/>
              <a:defRPr sz="1813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D6182D0-46C2-4931-A870-93245E358F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01752" y="414529"/>
            <a:ext cx="2263140" cy="35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7743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7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igation Sub-title w/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E419-EFE5-49E0-9A84-0EC6DD5908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52628" y="567723"/>
            <a:ext cx="9052560" cy="9349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6AD0FF-A216-436F-B051-B1BE8ADE17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52629" y="2331720"/>
            <a:ext cx="9052559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DE053B-7AB7-4879-9C1E-CC724EEF94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452628" y="1606296"/>
            <a:ext cx="9052559" cy="62179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1pPr>
            <a:lvl2pPr marL="260872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684BF77-45AD-491E-AE63-A8F0548900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52627" y="207264"/>
            <a:ext cx="4526280" cy="310896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33" b="0" cap="all" baseline="0">
                <a:solidFill>
                  <a:schemeClr val="tx1"/>
                </a:solidFill>
              </a:defRPr>
            </a:lvl1pPr>
            <a:lvl2pPr marL="260872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484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igation Case Study w/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6E88D6E-7B11-45B8-A194-654C73036A8C}"/>
              </a:ext>
            </a:extLst>
          </p:cNvPr>
          <p:cNvSpPr/>
          <p:nvPr userDrawn="1"/>
        </p:nvSpPr>
        <p:spPr bwMode="gray">
          <a:xfrm>
            <a:off x="7003161" y="0"/>
            <a:ext cx="3055239" cy="7772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73C874-B3F9-48CA-AFAC-4A9DF95831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52628" y="569976"/>
            <a:ext cx="6412230" cy="9326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DAC86-8D10-440C-A9DD-09F343CE26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452628" y="207264"/>
            <a:ext cx="4526280" cy="310896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33" b="0" i="0" cap="all" baseline="0">
                <a:solidFill>
                  <a:schemeClr val="tx1"/>
                </a:solidFill>
              </a:defRPr>
            </a:lvl1pPr>
            <a:lvl2pPr marL="260872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4CED11C-7442-4305-845D-6522638825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452628" y="1606296"/>
            <a:ext cx="6412230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5992B9C-CDF1-4F94-A687-0C9FC67258D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191756" y="880872"/>
            <a:ext cx="2715768" cy="621792"/>
          </a:xfrm>
        </p:spPr>
        <p:txBody>
          <a:bodyPr anchor="b"/>
          <a:lstStyle>
            <a:lvl1pPr marL="0" indent="0">
              <a:buNone/>
              <a:defRPr sz="1813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9A2EB62-007D-4BC4-B728-5B4F01EBA8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191757" y="1606296"/>
            <a:ext cx="2715767" cy="1968906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buClrTx/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C9FE11-2ACD-4DB9-9774-2412EE78853C}"/>
              </a:ext>
            </a:extLst>
          </p:cNvPr>
          <p:cNvSpPr txBox="1"/>
          <p:nvPr userDrawn="1"/>
        </p:nvSpPr>
        <p:spPr bwMode="gray">
          <a:xfrm>
            <a:off x="9530334" y="7409688"/>
            <a:ext cx="301752" cy="259080"/>
          </a:xfrm>
          <a:prstGeom prst="rect">
            <a:avLst/>
          </a:prstGeom>
          <a:noFill/>
        </p:spPr>
        <p:txBody>
          <a:bodyPr wrap="none" lIns="103632" tIns="0" rIns="0" bIns="0" rtlCol="0" anchor="ctr">
            <a:noAutofit/>
          </a:bodyPr>
          <a:lstStyle/>
          <a:p>
            <a:pPr algn="r"/>
            <a:fld id="{67BB12AA-7393-4011-84FB-B3A64C0C3AF3}" type="slidenum">
              <a:rPr lang="en-US" sz="907" smtClean="0">
                <a:solidFill>
                  <a:schemeClr val="bg2">
                    <a:lumMod val="75000"/>
                  </a:schemeClr>
                </a:solidFill>
              </a:rPr>
              <a:pPr algn="r"/>
              <a:t>‹#›</a:t>
            </a:fld>
            <a:endParaRPr lang="en-US" sz="907">
              <a:solidFill>
                <a:schemeClr val="bg2">
                  <a:lumMod val="75000"/>
                </a:schemeClr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FCE1313-EC6D-4C13-9E35-FAB5139E933E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9517761" y="7409688"/>
            <a:ext cx="0" cy="2590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592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E5844-8726-46AE-B94F-EE24EFB57D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52628" y="259080"/>
            <a:ext cx="9052560" cy="12435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CF9C4-813B-4FC4-9AD1-8B1B6855C52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52628" y="1606296"/>
            <a:ext cx="4450842" cy="1968906"/>
          </a:xfrm>
        </p:spPr>
        <p:txBody>
          <a:bodyPr rIns="9144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3F9F6-7A97-4E7C-A59F-3B955F124D7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 bwMode="gray">
          <a:xfrm>
            <a:off x="5054346" y="1606296"/>
            <a:ext cx="4450842" cy="1968906"/>
          </a:xfrm>
        </p:spPr>
        <p:txBody>
          <a:bodyPr rIns="9144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407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364D7-A925-43C5-83BD-DA42D0BA9F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52628" y="259080"/>
            <a:ext cx="9052560" cy="12435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8EE22-1750-4CF8-A82E-B5D5CCF8152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 bwMode="gray">
          <a:xfrm>
            <a:off x="452628" y="1606296"/>
            <a:ext cx="4450842" cy="621792"/>
          </a:xfrm>
        </p:spPr>
        <p:txBody>
          <a:bodyPr anchor="b"/>
          <a:lstStyle>
            <a:lvl1pPr marL="0" indent="0">
              <a:buNone/>
              <a:defRPr sz="1813" b="1" i="0" cap="all" baseline="0">
                <a:solidFill>
                  <a:schemeClr val="accent1"/>
                </a:solidFill>
              </a:defRPr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3F404B-E29E-4EF7-940D-9A12B669210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 bwMode="gray">
          <a:xfrm>
            <a:off x="452628" y="2279904"/>
            <a:ext cx="4450842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A5E6D0-B790-4474-A70B-5D4BC2579C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5054346" y="1606296"/>
            <a:ext cx="4450842" cy="621792"/>
          </a:xfrm>
        </p:spPr>
        <p:txBody>
          <a:bodyPr anchor="b"/>
          <a:lstStyle>
            <a:lvl1pPr marL="0" indent="0">
              <a:buNone/>
              <a:defRPr sz="1813" b="1" i="0" cap="all" baseline="0">
                <a:solidFill>
                  <a:schemeClr val="accent1"/>
                </a:solidFill>
              </a:defRPr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6359D-C70A-41C2-A8DB-91A130AFFB5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 bwMode="gray">
          <a:xfrm>
            <a:off x="5054346" y="2279904"/>
            <a:ext cx="4450842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6102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39F9E-709E-4D36-A982-0CB675FAA8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8680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661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/ 1/3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4D032-04FA-4151-B54E-78A80CBA69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470148" y="259080"/>
            <a:ext cx="6035040" cy="1243584"/>
          </a:xfrm>
        </p:spPr>
        <p:txBody>
          <a:bodyPr anchor="b">
            <a:noAutofit/>
          </a:bodyPr>
          <a:lstStyle>
            <a:lvl1pPr>
              <a:defRPr sz="40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4CF24-8E97-47C3-94FE-A2C4E786389E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3470149" y="1606296"/>
            <a:ext cx="6035034" cy="5523442"/>
          </a:xfrm>
        </p:spPr>
        <p:txBody>
          <a:bodyPr/>
          <a:lstStyle>
            <a:lvl1pPr>
              <a:defRPr sz="1813"/>
            </a:lvl1pPr>
            <a:lvl2pPr>
              <a:defRPr sz="1813"/>
            </a:lvl2pPr>
            <a:lvl3pPr>
              <a:defRPr sz="1813"/>
            </a:lvl3pPr>
            <a:lvl4pPr>
              <a:defRPr sz="1813"/>
            </a:lvl4pPr>
            <a:lvl5pPr>
              <a:defRPr sz="1813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0A6E5E4-D4D6-4737-9338-C6161818F6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86951" y="7337599"/>
            <a:ext cx="1508760" cy="23336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FCB1BB-1145-4993-A17B-25DC984F6787}"/>
              </a:ext>
            </a:extLst>
          </p:cNvPr>
          <p:cNvSpPr/>
          <p:nvPr userDrawn="1"/>
        </p:nvSpPr>
        <p:spPr bwMode="ltGray">
          <a:xfrm>
            <a:off x="0" y="0"/>
            <a:ext cx="3319272" cy="77724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CC676-E27A-4CE7-AA31-80F414EC626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0" y="0"/>
            <a:ext cx="3319272" cy="7129738"/>
          </a:xfrm>
        </p:spPr>
        <p:txBody>
          <a:bodyPr lIns="274320" tIns="91440" rIns="274320" bIns="91440" anchor="ctr"/>
          <a:lstStyle>
            <a:lvl1pPr marL="0" indent="0" algn="ctr">
              <a:spcBef>
                <a:spcPts val="0"/>
              </a:spcBef>
              <a:spcAft>
                <a:spcPts val="1360"/>
              </a:spcAft>
              <a:buNone/>
              <a:defRPr sz="2720">
                <a:solidFill>
                  <a:schemeClr val="bg1"/>
                </a:solidFill>
              </a:defRPr>
            </a:lvl1pPr>
            <a:lvl2pPr marL="518145" indent="0">
              <a:buNone/>
              <a:defRPr sz="1587"/>
            </a:lvl2pPr>
            <a:lvl3pPr marL="1036290" indent="0">
              <a:buNone/>
              <a:defRPr sz="1360"/>
            </a:lvl3pPr>
            <a:lvl4pPr marL="1554434" indent="0">
              <a:buNone/>
              <a:defRPr sz="1133"/>
            </a:lvl4pPr>
            <a:lvl5pPr marL="2072579" indent="0">
              <a:buNone/>
              <a:defRPr sz="1133"/>
            </a:lvl5pPr>
            <a:lvl6pPr marL="2590724" indent="0">
              <a:buNone/>
              <a:defRPr sz="1133"/>
            </a:lvl6pPr>
            <a:lvl7pPr marL="3108869" indent="0">
              <a:buNone/>
              <a:defRPr sz="1133"/>
            </a:lvl7pPr>
            <a:lvl8pPr marL="3627013" indent="0">
              <a:buNone/>
              <a:defRPr sz="1133"/>
            </a:lvl8pPr>
            <a:lvl9pPr marL="4145158" indent="0">
              <a:buNone/>
              <a:defRPr sz="1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94A952D-F7E9-43C1-8699-7431369FDC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86951" y="7337599"/>
            <a:ext cx="1508760" cy="23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995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/ 2/3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DE920-2126-47A3-ADC5-1ADCCCB7C0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808473" y="259080"/>
            <a:ext cx="2797299" cy="1243584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6DF547-40DB-49AE-8AC3-96AB6388B8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86951" y="7337599"/>
            <a:ext cx="1508760" cy="233360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E9AECD6-4623-4512-9EF5-8032BB801B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808473" y="1606296"/>
            <a:ext cx="2797299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517C140-D8A5-4568-93F7-B91A49DFEDD9}"/>
              </a:ext>
            </a:extLst>
          </p:cNvPr>
          <p:cNvSpPr/>
          <p:nvPr userDrawn="1"/>
        </p:nvSpPr>
        <p:spPr bwMode="ltGray">
          <a:xfrm>
            <a:off x="0" y="0"/>
            <a:ext cx="6638544" cy="77724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26554B-ECE3-4970-B504-22DBAB45987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86951" y="7337599"/>
            <a:ext cx="1508760" cy="23336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9D48BE8-EA6C-45EC-A925-170EDAB9997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 bwMode="gray">
          <a:xfrm>
            <a:off x="452628" y="259080"/>
            <a:ext cx="6002240" cy="6943344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E15832-AE7D-4BDA-9F1B-29A564F369D9}"/>
              </a:ext>
            </a:extLst>
          </p:cNvPr>
          <p:cNvSpPr txBox="1"/>
          <p:nvPr userDrawn="1"/>
        </p:nvSpPr>
        <p:spPr bwMode="gray">
          <a:xfrm>
            <a:off x="3770042" y="7371624"/>
            <a:ext cx="2518318" cy="139590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907">
                <a:solidFill>
                  <a:schemeClr val="tx2">
                    <a:lumMod val="60000"/>
                    <a:lumOff val="40000"/>
                  </a:schemeClr>
                </a:solidFill>
              </a:rPr>
              <a:t>Proprietary and confidential.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947908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/50 Spli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E6877D-B0E1-41CC-90AD-DC84E1739705}"/>
              </a:ext>
            </a:extLst>
          </p:cNvPr>
          <p:cNvSpPr/>
          <p:nvPr userDrawn="1"/>
        </p:nvSpPr>
        <p:spPr bwMode="ltGray">
          <a:xfrm>
            <a:off x="5041773" y="0"/>
            <a:ext cx="5016627" cy="77724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059778-229D-4DAC-A927-F65DC66177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52628" y="259080"/>
            <a:ext cx="4526280" cy="1243584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81C532-3EC7-40FF-BE62-836D7A1E791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 bwMode="gray">
          <a:xfrm>
            <a:off x="452628" y="1606296"/>
            <a:ext cx="4526280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C5AA40-B5E6-43C7-A010-D4FFCD9BF1ED}"/>
              </a:ext>
            </a:extLst>
          </p:cNvPr>
          <p:cNvSpPr txBox="1"/>
          <p:nvPr userDrawn="1"/>
        </p:nvSpPr>
        <p:spPr bwMode="gray">
          <a:xfrm>
            <a:off x="9530334" y="7409688"/>
            <a:ext cx="301752" cy="259080"/>
          </a:xfrm>
          <a:prstGeom prst="rect">
            <a:avLst/>
          </a:prstGeom>
          <a:noFill/>
        </p:spPr>
        <p:txBody>
          <a:bodyPr wrap="none" lIns="103632" tIns="0" rIns="0" bIns="0" rtlCol="0" anchor="ctr">
            <a:noAutofit/>
          </a:bodyPr>
          <a:lstStyle/>
          <a:p>
            <a:pPr algn="r"/>
            <a:fld id="{67BB12AA-7393-4011-84FB-B3A64C0C3AF3}" type="slidenum">
              <a:rPr lang="en-US" sz="907" smtClean="0">
                <a:solidFill>
                  <a:schemeClr val="bg1"/>
                </a:solidFill>
              </a:rPr>
              <a:pPr algn="r"/>
              <a:t>‹#›</a:t>
            </a:fld>
            <a:endParaRPr lang="en-US" sz="907">
              <a:solidFill>
                <a:schemeClr val="bg1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F5D7311-155D-4D0B-B3BF-F4C0EF98CCF4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9517761" y="7409688"/>
            <a:ext cx="0" cy="25908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F8A3B8A-0B33-4487-B69B-F0CDCCF6A5F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 bwMode="gray">
          <a:xfrm>
            <a:off x="5305806" y="1606296"/>
            <a:ext cx="4526280" cy="1968906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903CE24-481A-442F-86A7-2F1F8159725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5305806" y="259080"/>
            <a:ext cx="4526280" cy="1243584"/>
          </a:xfrm>
        </p:spPr>
        <p:txBody>
          <a:bodyPr anchor="b" anchorCtr="0"/>
          <a:lstStyle>
            <a:lvl1pPr marL="0" indent="0">
              <a:buNone/>
              <a:defRPr sz="4080">
                <a:solidFill>
                  <a:schemeClr val="bg1"/>
                </a:solidFill>
                <a:latin typeface="+mj-lt"/>
              </a:defRPr>
            </a:lvl1pPr>
            <a:lvl2pPr marL="260872" indent="0">
              <a:buNone/>
              <a:defRPr sz="1247">
                <a:latin typeface="+mj-lt"/>
              </a:defRPr>
            </a:lvl2pPr>
            <a:lvl3pPr marL="523543" indent="0">
              <a:buNone/>
              <a:defRPr sz="1247">
                <a:latin typeface="+mj-lt"/>
              </a:defRPr>
            </a:lvl3pPr>
            <a:lvl4pPr marL="775417" indent="0">
              <a:buNone/>
              <a:defRPr sz="1247">
                <a:latin typeface="+mj-lt"/>
              </a:defRPr>
            </a:lvl4pPr>
            <a:lvl5pPr marL="1036290" indent="0">
              <a:buNone/>
              <a:defRPr sz="1247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938BB34-97D8-420E-8BDB-7D59C3BC8B9F}"/>
              </a:ext>
            </a:extLst>
          </p:cNvPr>
          <p:cNvSpPr txBox="1"/>
          <p:nvPr userDrawn="1"/>
        </p:nvSpPr>
        <p:spPr bwMode="gray">
          <a:xfrm>
            <a:off x="3770042" y="7371624"/>
            <a:ext cx="2518318" cy="139590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907">
                <a:solidFill>
                  <a:schemeClr val="tx2">
                    <a:lumMod val="60000"/>
                    <a:lumOff val="40000"/>
                  </a:schemeClr>
                </a:solidFill>
              </a:rPr>
              <a:t>Proprietary and confidential.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531467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w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3B692-C894-4476-B4D7-2600EB6881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2628" y="259080"/>
            <a:ext cx="9052560" cy="124358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251777-8BBB-4D14-BEFA-2A5238CEF9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3152" y="1606296"/>
            <a:ext cx="3017520" cy="207264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523543" indent="-262671">
              <a:buFont typeface="Arial" panose="020B0604020202020204" pitchFamily="34" charset="0"/>
              <a:buChar char="•"/>
              <a:defRPr/>
            </a:lvl2pPr>
            <a:lvl3pPr marL="775419" indent="-251876">
              <a:buFont typeface="Montserrat" pitchFamily="2" charset="0"/>
              <a:buChar char="–"/>
              <a:defRPr/>
            </a:lvl3pPr>
            <a:lvl4pPr marL="1036290" indent="-260872">
              <a:buFont typeface="Arial" panose="020B0604020202020204" pitchFamily="34" charset="0"/>
              <a:buChar char="•"/>
              <a:defRPr/>
            </a:lvl4pPr>
            <a:lvl5pPr marL="1297162" indent="-260872">
              <a:buFont typeface="Montserrat" pitchFamily="2" charset="0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881AA0-9BE8-4CD8-A89D-965CE6E79F9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696462" y="1606296"/>
            <a:ext cx="5808726" cy="5388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09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4B0FA-047F-4407-821B-C22BF03B1C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52628" y="259080"/>
            <a:ext cx="9052560" cy="12435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434DD49-2F27-4A07-83C6-CA25A04EC8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52628" y="1606296"/>
            <a:ext cx="9052560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1313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morant Callout w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C04DF-440A-453D-AD4E-C14EFC9A0C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2628" y="259080"/>
            <a:ext cx="9052560" cy="124358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D63E1-2305-4575-963F-B7F26DCAB7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3152" y="1606296"/>
            <a:ext cx="3017520" cy="2072640"/>
          </a:xfrm>
        </p:spPr>
        <p:txBody>
          <a:bodyPr/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360"/>
              </a:spcAft>
              <a:buNone/>
              <a:defRPr sz="2267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CD4590-EEBC-49D0-97A6-AC61731FD05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696462" y="1606296"/>
            <a:ext cx="5808726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1144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/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D10B7B8-37AA-40E1-AB4E-AFB649DB9764}"/>
              </a:ext>
            </a:extLst>
          </p:cNvPr>
          <p:cNvSpPr/>
          <p:nvPr userDrawn="1"/>
        </p:nvSpPr>
        <p:spPr bwMode="gray">
          <a:xfrm>
            <a:off x="1258" y="1554480"/>
            <a:ext cx="10055885" cy="55961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10F9EC-0EAB-4727-9799-29ED998A3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52628" y="259080"/>
            <a:ext cx="9052560" cy="1243584"/>
          </a:xfrm>
        </p:spPr>
        <p:txBody>
          <a:bodyPr anchor="b">
            <a:noAutofit/>
          </a:bodyPr>
          <a:lstStyle>
            <a:lvl1pPr>
              <a:defRPr sz="40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99AEA91-0E64-414D-AB9C-BFADC08C13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52628" y="1606296"/>
            <a:ext cx="2969875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B3F9836-81FE-412A-B3B8-FB616DCF9E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621024" y="1658112"/>
            <a:ext cx="5884164" cy="414528"/>
          </a:xfrm>
          <a:solidFill>
            <a:schemeClr val="bg1"/>
          </a:solidFill>
        </p:spPr>
        <p:txBody>
          <a:bodyPr lIns="91440" rIns="9144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60" b="1" i="0" cap="all" baseline="0">
                <a:solidFill>
                  <a:schemeClr val="accent1"/>
                </a:solidFill>
              </a:defRPr>
            </a:lvl1pPr>
            <a:lvl2pPr marL="260872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E48653B-8945-46CA-A1C3-B4E4C060CE3E}"/>
              </a:ext>
            </a:extLst>
          </p:cNvPr>
          <p:cNvSpPr>
            <a:spLocks noGrp="1" noChangeAspect="1"/>
          </p:cNvSpPr>
          <p:nvPr>
            <p:ph sz="quarter" idx="12"/>
          </p:nvPr>
        </p:nvSpPr>
        <p:spPr bwMode="gray">
          <a:xfrm>
            <a:off x="3621024" y="2124456"/>
            <a:ext cx="5884164" cy="4870704"/>
          </a:xfrm>
          <a:solidFill>
            <a:schemeClr val="bg1"/>
          </a:solidFill>
        </p:spPr>
        <p:txBody>
          <a:bodyPr wrap="none" lIns="0" tIns="0" rIns="0" bIns="0"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6538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, Table, Video or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E158-87A9-49B9-8665-06169502C2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C83D87-15DF-4870-9314-FB061E93EB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452628" y="1554480"/>
            <a:ext cx="9052560" cy="414528"/>
          </a:xfrm>
        </p:spPr>
        <p:txBody>
          <a:bodyPr anchor="ctr"/>
          <a:lstStyle>
            <a:lvl1pPr marL="0" indent="0">
              <a:buNone/>
              <a:defRPr sz="1360" b="1" i="0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1E72A9-6195-42CA-9CFB-21A9BC70B486}"/>
              </a:ext>
            </a:extLst>
          </p:cNvPr>
          <p:cNvSpPr>
            <a:spLocks noGrp="1"/>
          </p:cNvSpPr>
          <p:nvPr>
            <p:ph sz="quarter" idx="11"/>
          </p:nvPr>
        </p:nvSpPr>
        <p:spPr bwMode="gray">
          <a:xfrm>
            <a:off x="452628" y="2020824"/>
            <a:ext cx="9052560" cy="507796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20081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ph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6DB8C-1020-4056-B923-F94F287281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998054E-4F18-4B5D-8169-EB6F5B85092F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gray">
          <a:xfrm>
            <a:off x="452628" y="1658706"/>
            <a:ext cx="980694" cy="1347216"/>
          </a:xfrm>
          <a:solidFill>
            <a:schemeClr val="tx2">
              <a:lumMod val="20000"/>
              <a:lumOff val="80000"/>
            </a:schemeClr>
          </a:solidFill>
        </p:spPr>
        <p:txBody>
          <a:bodyPr tIns="0" bIns="0"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EADCA0-1709-4CF8-82EA-67DEA0A2DAE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1626632" y="1658831"/>
            <a:ext cx="7920990" cy="440589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587">
                <a:solidFill>
                  <a:schemeClr val="tx1"/>
                </a:solidFill>
              </a:defRPr>
            </a:lvl1pPr>
            <a:lvl2pPr marL="262671" indent="-262671">
              <a:buFont typeface="Arial" panose="020B0604020202020204" pitchFamily="34" charset="0"/>
              <a:buChar char="•"/>
              <a:defRPr sz="1587"/>
            </a:lvl2pPr>
            <a:lvl3pPr marL="523543" indent="-262671">
              <a:buFont typeface="Montserrat" pitchFamily="2" charset="0"/>
              <a:buChar char="–"/>
              <a:defRPr sz="1587"/>
            </a:lvl3pPr>
            <a:lvl4pPr marL="775419" indent="-251876">
              <a:buFont typeface="Arial" panose="020B0604020202020204" pitchFamily="34" charset="0"/>
              <a:buChar char="•"/>
              <a:defRPr sz="1587"/>
            </a:lvl4pPr>
            <a:lvl5pPr marL="1036290" indent="-260872">
              <a:buFont typeface="Montserrat" pitchFamily="2" charset="0"/>
              <a:buChar char="–"/>
              <a:defRPr sz="158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C89915E-15C2-40D3-A464-3F45356D96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626632" y="6226493"/>
            <a:ext cx="3017520" cy="103632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360"/>
            </a:lvl1pPr>
            <a:lvl2pPr marL="260872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06220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or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3BFCA46-3FC8-4333-B32A-2787D1B2405E}"/>
              </a:ext>
            </a:extLst>
          </p:cNvPr>
          <p:cNvSpPr/>
          <p:nvPr userDrawn="1"/>
        </p:nvSpPr>
        <p:spPr bwMode="gray">
          <a:xfrm>
            <a:off x="2515" y="1663567"/>
            <a:ext cx="10055885" cy="54426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5AFCE8-5382-4D35-ACF3-41C4DD47D71C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FFA2B5B-9938-4C3D-9CEB-1CAA9A3B0613}"/>
              </a:ext>
            </a:extLst>
          </p:cNvPr>
          <p:cNvSpPr>
            <a:spLocks noGrp="1"/>
          </p:cNvSpPr>
          <p:nvPr>
            <p:ph sz="quarter" idx="10"/>
          </p:nvPr>
        </p:nvSpPr>
        <p:spPr bwMode="gray">
          <a:xfrm>
            <a:off x="452626" y="2072640"/>
            <a:ext cx="4375404" cy="1968906"/>
          </a:xfrm>
        </p:spPr>
        <p:txBody>
          <a:bodyPr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 b="0">
                <a:solidFill>
                  <a:schemeClr val="bg2"/>
                </a:solidFill>
              </a:defRPr>
            </a:lvl2pPr>
            <a:lvl3pPr>
              <a:defRPr b="0">
                <a:solidFill>
                  <a:schemeClr val="bg2"/>
                </a:solidFill>
              </a:defRPr>
            </a:lvl3pPr>
            <a:lvl4pPr>
              <a:defRPr b="0">
                <a:solidFill>
                  <a:schemeClr val="bg2"/>
                </a:solidFill>
              </a:defRPr>
            </a:lvl4pPr>
            <a:lvl5pPr>
              <a:defRPr b="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852CF6E-AAD1-4716-AFBC-CF518D0E7A36}"/>
              </a:ext>
            </a:extLst>
          </p:cNvPr>
          <p:cNvSpPr>
            <a:spLocks noGrp="1"/>
          </p:cNvSpPr>
          <p:nvPr>
            <p:ph sz="quarter" idx="11"/>
          </p:nvPr>
        </p:nvSpPr>
        <p:spPr bwMode="gray">
          <a:xfrm>
            <a:off x="5079492" y="2072640"/>
            <a:ext cx="4375404" cy="1968906"/>
          </a:xfrm>
        </p:spPr>
        <p:txBody>
          <a:bodyPr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 b="0">
                <a:solidFill>
                  <a:schemeClr val="bg2"/>
                </a:solidFill>
              </a:defRPr>
            </a:lvl2pPr>
            <a:lvl3pPr>
              <a:defRPr b="0">
                <a:solidFill>
                  <a:schemeClr val="bg2"/>
                </a:solidFill>
              </a:defRPr>
            </a:lvl3pPr>
            <a:lvl4pPr>
              <a:defRPr b="0">
                <a:solidFill>
                  <a:schemeClr val="bg2"/>
                </a:solidFill>
              </a:defRPr>
            </a:lvl4pPr>
            <a:lvl5pPr>
              <a:defRPr b="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96449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03C5AC-1382-43C6-AAFE-6377BA615A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952137" y="3564941"/>
            <a:ext cx="4154127" cy="64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7794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Deep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3C63E8-A757-437B-89B5-A92323037D70}"/>
              </a:ext>
            </a:extLst>
          </p:cNvPr>
          <p:cNvSpPr/>
          <p:nvPr userDrawn="1"/>
        </p:nvSpPr>
        <p:spPr bwMode="ltGray">
          <a:xfrm>
            <a:off x="1258" y="0"/>
            <a:ext cx="10055885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3832C7-714B-439A-A941-A961367F79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952137" y="3564941"/>
            <a:ext cx="4154127" cy="64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79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Lead Lin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5A9B4-4F78-4BD3-A9E7-10DBB9BD5A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52628" y="259080"/>
            <a:ext cx="9052560" cy="12435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D43FB4-CFD8-4577-8558-30475385B2E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52628" y="1606296"/>
            <a:ext cx="9052560" cy="1968906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262671" indent="-262671">
              <a:buFont typeface="Arial" panose="020B0604020202020204" pitchFamily="34" charset="0"/>
              <a:buChar char="•"/>
              <a:defRPr/>
            </a:lvl2pPr>
            <a:lvl3pPr marL="449778" indent="-188908">
              <a:buFont typeface="Montserrat" pitchFamily="2" charset="0"/>
              <a:buChar char="–"/>
              <a:defRPr/>
            </a:lvl3pPr>
            <a:lvl4pPr marL="712449" indent="-262671">
              <a:buFont typeface="Arial" panose="020B0604020202020204" pitchFamily="34" charset="0"/>
              <a:buChar char="•"/>
              <a:defRPr/>
            </a:lvl4pPr>
            <a:lvl5pPr marL="973321" indent="-260872">
              <a:buFont typeface="Montserrat" pitchFamily="2" charset="0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291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Sub-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36B527-13DB-4F7F-9BAA-D0273ABCDE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52628" y="1606296"/>
            <a:ext cx="9052559" cy="62179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2A01CB-410B-4355-8EA1-EA29928F89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52628" y="259080"/>
            <a:ext cx="9052560" cy="124358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E97B3F3-65AE-439D-8BBB-87E57AAA03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452628" y="2331720"/>
            <a:ext cx="9052560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684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87A65-77F6-41F7-AB0D-566B5868BF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86276" y="2590800"/>
            <a:ext cx="8675370" cy="2279904"/>
          </a:xfrm>
        </p:spPr>
        <p:txBody>
          <a:bodyPr anchor="b">
            <a:noAutofit/>
          </a:bodyPr>
          <a:lstStyle>
            <a:lvl1pPr>
              <a:lnSpc>
                <a:spcPct val="110000"/>
              </a:lnSpc>
              <a:spcAft>
                <a:spcPts val="680"/>
              </a:spcAft>
              <a:defRPr sz="54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00C92-AFC9-45F0-B352-270FC7948B6A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686276" y="4974337"/>
            <a:ext cx="8675370" cy="17002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133"/>
              </a:spcAft>
              <a:buNone/>
              <a:defRPr sz="1587">
                <a:solidFill>
                  <a:schemeClr val="tx1"/>
                </a:solidFill>
              </a:defRPr>
            </a:lvl1pPr>
            <a:lvl2pPr marL="518145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C3664B-10D6-4C70-9CB9-4CA6D539A11A}"/>
              </a:ext>
            </a:extLst>
          </p:cNvPr>
          <p:cNvSpPr/>
          <p:nvPr userDrawn="1"/>
        </p:nvSpPr>
        <p:spPr bwMode="gray">
          <a:xfrm>
            <a:off x="0" y="4870704"/>
            <a:ext cx="10055885" cy="62179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</p:spTree>
    <p:extLst>
      <p:ext uri="{BB962C8B-B14F-4D97-AF65-F5344CB8AC3E}">
        <p14:creationId xmlns:p14="http://schemas.microsoft.com/office/powerpoint/2010/main" val="1390334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p Slide Deep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0602CC-3715-4F07-962F-D13E2696B143}"/>
              </a:ext>
            </a:extLst>
          </p:cNvPr>
          <p:cNvSpPr/>
          <p:nvPr userDrawn="1"/>
        </p:nvSpPr>
        <p:spPr bwMode="gray">
          <a:xfrm>
            <a:off x="1258" y="0"/>
            <a:ext cx="10055885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427B9-142B-468C-B6DD-20C69CDE72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16077" y="777240"/>
            <a:ext cx="8826246" cy="6217920"/>
          </a:xfrm>
        </p:spPr>
        <p:txBody>
          <a:bodyPr anchor="ctr">
            <a:noAutofit/>
          </a:bodyPr>
          <a:lstStyle>
            <a:lvl1pPr algn="ctr">
              <a:lnSpc>
                <a:spcPct val="110000"/>
              </a:lnSpc>
              <a:spcAft>
                <a:spcPts val="1360"/>
              </a:spcAft>
              <a:defRPr sz="6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2800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p Slide Peac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39FEEFF-5395-4182-A27D-EA7A0C19B01F}"/>
              </a:ext>
            </a:extLst>
          </p:cNvPr>
          <p:cNvSpPr/>
          <p:nvPr userDrawn="1"/>
        </p:nvSpPr>
        <p:spPr>
          <a:xfrm>
            <a:off x="1258" y="0"/>
            <a:ext cx="10055885" cy="777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2163D8-1888-498C-9759-1609791AEA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16077" y="777240"/>
            <a:ext cx="8826246" cy="6217920"/>
          </a:xfrm>
        </p:spPr>
        <p:txBody>
          <a:bodyPr tIns="0" bIns="0" anchor="ctr">
            <a:noAutofit/>
          </a:bodyPr>
          <a:lstStyle>
            <a:lvl1pPr algn="ctr">
              <a:lnSpc>
                <a:spcPct val="110000"/>
              </a:lnSpc>
              <a:spcAft>
                <a:spcPts val="1360"/>
              </a:spcAft>
              <a:defRPr sz="6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142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p Slide P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4362F91-0D38-40ED-9CBA-20E89052A14C}"/>
              </a:ext>
            </a:extLst>
          </p:cNvPr>
          <p:cNvSpPr/>
          <p:nvPr userDrawn="1"/>
        </p:nvSpPr>
        <p:spPr bwMode="ltGray">
          <a:xfrm>
            <a:off x="1258" y="0"/>
            <a:ext cx="10055885" cy="777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FA879-92E8-4ECD-BCC6-D677C1B4D0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16077" y="777240"/>
            <a:ext cx="8826246" cy="6217920"/>
          </a:xfrm>
        </p:spPr>
        <p:txBody>
          <a:bodyPr tIns="0" bIns="0" anchor="ctr" anchorCtr="0">
            <a:noAutofit/>
          </a:bodyPr>
          <a:lstStyle>
            <a:lvl1pPr algn="ctr">
              <a:lnSpc>
                <a:spcPct val="110000"/>
              </a:lnSpc>
              <a:spcAft>
                <a:spcPts val="1360"/>
              </a:spcAft>
              <a:defRPr sz="6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026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igation w/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06D8B-1C87-44F7-B24D-3B8C1400F8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52628" y="569976"/>
            <a:ext cx="9052560" cy="9326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CFC67-10F0-4413-A377-C2F301E647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52628" y="1606296"/>
            <a:ext cx="9052559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935B8D-30D2-4F78-BADD-2CB2839AE3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452627" y="207264"/>
            <a:ext cx="4526280" cy="310896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33" b="0" i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657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8E9CD1-0C23-4D8A-A67A-EF582B85B8C6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52628" y="259080"/>
            <a:ext cx="9052560" cy="1243584"/>
          </a:xfrm>
          <a:prstGeom prst="rect">
            <a:avLst/>
          </a:prstGeom>
        </p:spPr>
        <p:txBody>
          <a:bodyPr vert="horz" lIns="0" tIns="45720" rIns="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F9F48D-7D14-401E-AD12-F7EAD627EB61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52628" y="1606296"/>
            <a:ext cx="9052560" cy="196890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0AABAD-E9C8-48C5-898C-64C83B0DC5D5}"/>
              </a:ext>
            </a:extLst>
          </p:cNvPr>
          <p:cNvSpPr txBox="1"/>
          <p:nvPr userDrawn="1"/>
        </p:nvSpPr>
        <p:spPr bwMode="gray">
          <a:xfrm>
            <a:off x="9530334" y="7337599"/>
            <a:ext cx="301752" cy="259080"/>
          </a:xfrm>
          <a:prstGeom prst="rect">
            <a:avLst/>
          </a:prstGeom>
          <a:noFill/>
        </p:spPr>
        <p:txBody>
          <a:bodyPr wrap="none" lIns="103632" tIns="0" rIns="0" bIns="0" rtlCol="0" anchor="ctr">
            <a:noAutofit/>
          </a:bodyPr>
          <a:lstStyle/>
          <a:p>
            <a:pPr algn="r"/>
            <a:fld id="{67BB12AA-7393-4011-84FB-B3A64C0C3AF3}" type="slidenum">
              <a:rPr lang="en-US" sz="907" smtClean="0">
                <a:solidFill>
                  <a:schemeClr val="bg2">
                    <a:lumMod val="75000"/>
                  </a:schemeClr>
                </a:solidFill>
              </a:rPr>
              <a:pPr algn="r"/>
              <a:t>‹#›</a:t>
            </a:fld>
            <a:endParaRPr lang="en-US" sz="907">
              <a:solidFill>
                <a:schemeClr val="bg2">
                  <a:lumMod val="75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3AF5ACD-F2E3-44B7-814C-035E334979F9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9517761" y="7337599"/>
            <a:ext cx="0" cy="2590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47AC367D-A308-490D-9AD0-848C97E965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86951" y="7324739"/>
            <a:ext cx="1508760" cy="2333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202D1C8-CDD0-41BF-9A62-0B15720EAE89}"/>
              </a:ext>
            </a:extLst>
          </p:cNvPr>
          <p:cNvSpPr txBox="1"/>
          <p:nvPr userDrawn="1"/>
        </p:nvSpPr>
        <p:spPr bwMode="gray">
          <a:xfrm>
            <a:off x="4020812" y="7371656"/>
            <a:ext cx="2016778" cy="139526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907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Proprietary and confidential.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51984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62" r:id="rId6"/>
    <p:sldLayoutId id="2147483663" r:id="rId7"/>
    <p:sldLayoutId id="2147483664" r:id="rId8"/>
    <p:sldLayoutId id="2147483673" r:id="rId9"/>
    <p:sldLayoutId id="2147483671" r:id="rId10"/>
    <p:sldLayoutId id="2147483672" r:id="rId11"/>
    <p:sldLayoutId id="2147483652" r:id="rId12"/>
    <p:sldLayoutId id="2147483653" r:id="rId13"/>
    <p:sldLayoutId id="2147483654" r:id="rId14"/>
    <p:sldLayoutId id="2147483655" r:id="rId15"/>
    <p:sldLayoutId id="2147483656" r:id="rId16"/>
    <p:sldLayoutId id="2147483665" r:id="rId17"/>
    <p:sldLayoutId id="2147483666" r:id="rId18"/>
    <p:sldLayoutId id="2147483675" r:id="rId19"/>
    <p:sldLayoutId id="2147483676" r:id="rId20"/>
    <p:sldLayoutId id="2147483657" r:id="rId21"/>
    <p:sldLayoutId id="2147483667" r:id="rId22"/>
    <p:sldLayoutId id="2147483668" r:id="rId23"/>
    <p:sldLayoutId id="2147483674" r:id="rId24"/>
    <p:sldLayoutId id="2147483669" r:id="rId25"/>
    <p:sldLayoutId id="2147483670" r:id="rId26"/>
  </p:sldLayoutIdLst>
  <p:txStyles>
    <p:titleStyle>
      <a:lvl1pPr algn="l" defTabSz="1036290" rtl="0" eaLnBrk="1" latinLnBrk="0" hangingPunct="1">
        <a:lnSpc>
          <a:spcPct val="100000"/>
        </a:lnSpc>
        <a:spcBef>
          <a:spcPct val="0"/>
        </a:spcBef>
        <a:buNone/>
        <a:defRPr sz="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072" indent="-259072" algn="l" defTabSz="1036290" rtl="0" eaLnBrk="1" latinLnBrk="0" hangingPunct="1">
        <a:lnSpc>
          <a:spcPct val="110000"/>
        </a:lnSpc>
        <a:spcBef>
          <a:spcPts val="1133"/>
        </a:spcBef>
        <a:spcAft>
          <a:spcPts val="680"/>
        </a:spcAft>
        <a:buFont typeface="Arial" panose="020B0604020202020204" pitchFamily="34" charset="0"/>
        <a:buChar char="•"/>
        <a:defRPr sz="1813" kern="1200">
          <a:solidFill>
            <a:schemeClr val="bg2"/>
          </a:solidFill>
          <a:latin typeface="+mn-lt"/>
          <a:ea typeface="+mn-ea"/>
          <a:cs typeface="+mn-cs"/>
        </a:defRPr>
      </a:lvl1pPr>
      <a:lvl2pPr marL="523543" indent="-262671" algn="l" defTabSz="1036290" rtl="0" eaLnBrk="1" latinLnBrk="0" hangingPunct="1">
        <a:lnSpc>
          <a:spcPct val="110000"/>
        </a:lnSpc>
        <a:spcBef>
          <a:spcPts val="0"/>
        </a:spcBef>
        <a:spcAft>
          <a:spcPts val="680"/>
        </a:spcAft>
        <a:buClrTx/>
        <a:buFont typeface="Montserrat" pitchFamily="2" charset="0"/>
        <a:buChar char="–"/>
        <a:defRPr sz="1813" kern="1200">
          <a:solidFill>
            <a:schemeClr val="bg2"/>
          </a:solidFill>
          <a:latin typeface="+mn-lt"/>
          <a:ea typeface="+mn-ea"/>
          <a:cs typeface="+mn-cs"/>
        </a:defRPr>
      </a:lvl2pPr>
      <a:lvl3pPr marL="775419" indent="-251876" algn="l" defTabSz="1036290" rtl="0" eaLnBrk="1" latinLnBrk="0" hangingPunct="1">
        <a:lnSpc>
          <a:spcPct val="110000"/>
        </a:lnSpc>
        <a:spcBef>
          <a:spcPts val="0"/>
        </a:spcBef>
        <a:spcAft>
          <a:spcPts val="680"/>
        </a:spcAft>
        <a:buFont typeface="Arial" panose="020B0604020202020204" pitchFamily="34" charset="0"/>
        <a:buChar char="•"/>
        <a:defRPr sz="1813" kern="1200">
          <a:solidFill>
            <a:schemeClr val="bg2"/>
          </a:solidFill>
          <a:latin typeface="+mn-lt"/>
          <a:ea typeface="+mn-ea"/>
          <a:cs typeface="+mn-cs"/>
        </a:defRPr>
      </a:lvl3pPr>
      <a:lvl4pPr marL="1036290" indent="-260872" algn="l" defTabSz="1036290" rtl="0" eaLnBrk="1" latinLnBrk="0" hangingPunct="1">
        <a:lnSpc>
          <a:spcPct val="110000"/>
        </a:lnSpc>
        <a:spcBef>
          <a:spcPts val="0"/>
        </a:spcBef>
        <a:spcAft>
          <a:spcPts val="680"/>
        </a:spcAft>
        <a:buFont typeface="Montserrat" pitchFamily="2" charset="0"/>
        <a:buChar char="–"/>
        <a:defRPr sz="1813" kern="1200">
          <a:solidFill>
            <a:schemeClr val="bg2"/>
          </a:solidFill>
          <a:latin typeface="+mn-lt"/>
          <a:ea typeface="+mn-ea"/>
          <a:cs typeface="+mn-cs"/>
        </a:defRPr>
      </a:lvl4pPr>
      <a:lvl5pPr marL="1297162" indent="-260872" algn="l" defTabSz="1036290" rtl="0" eaLnBrk="1" latinLnBrk="0" hangingPunct="1">
        <a:lnSpc>
          <a:spcPct val="110000"/>
        </a:lnSpc>
        <a:spcBef>
          <a:spcPts val="0"/>
        </a:spcBef>
        <a:spcAft>
          <a:spcPts val="680"/>
        </a:spcAft>
        <a:buFont typeface="Arial" panose="020B0604020202020204" pitchFamily="34" charset="0"/>
        <a:buChar char="•"/>
        <a:defRPr sz="1813" kern="1200">
          <a:solidFill>
            <a:schemeClr val="bg2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48" userDrawn="1">
          <p15:clr>
            <a:srgbClr val="F26B43"/>
          </p15:clr>
        </p15:guide>
        <p15:guide id="2" pos="29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6B41214C-34BA-51E6-E12A-0ADCE98E105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2133" y="7263581"/>
            <a:ext cx="1672952" cy="368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5A1F9BC-C6CE-479C-19BC-32B4541616F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02149" y="7340409"/>
            <a:ext cx="2695140" cy="2195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BE2E59B7-329F-C146-993B-8523A4E434B7}"/>
              </a:ext>
            </a:extLst>
          </p:cNvPr>
          <p:cNvCxnSpPr>
            <a:cxnSpLocks/>
            <a:endCxn id="55" idx="2"/>
          </p:cNvCxnSpPr>
          <p:nvPr/>
        </p:nvCxnSpPr>
        <p:spPr>
          <a:xfrm flipH="1" flipV="1">
            <a:off x="8770219" y="2948414"/>
            <a:ext cx="66363" cy="1227097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C4059FCA-5B00-C98D-F90C-C6094D7A181D}"/>
              </a:ext>
            </a:extLst>
          </p:cNvPr>
          <p:cNvCxnSpPr>
            <a:cxnSpLocks/>
            <a:endCxn id="89" idx="2"/>
          </p:cNvCxnSpPr>
          <p:nvPr/>
        </p:nvCxnSpPr>
        <p:spPr>
          <a:xfrm flipV="1">
            <a:off x="7229195" y="3828392"/>
            <a:ext cx="102361" cy="334270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DF3F9F3A-DA0A-4F12-EFC5-8A147FE87E40}"/>
              </a:ext>
            </a:extLst>
          </p:cNvPr>
          <p:cNvCxnSpPr>
            <a:cxnSpLocks/>
          </p:cNvCxnSpPr>
          <p:nvPr/>
        </p:nvCxnSpPr>
        <p:spPr>
          <a:xfrm flipH="1" flipV="1">
            <a:off x="4289453" y="3756424"/>
            <a:ext cx="43686" cy="409899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982F434A-9B24-282A-B5F7-172483F6D3B2}"/>
              </a:ext>
            </a:extLst>
          </p:cNvPr>
          <p:cNvCxnSpPr>
            <a:cxnSpLocks/>
            <a:endCxn id="82" idx="2"/>
          </p:cNvCxnSpPr>
          <p:nvPr/>
        </p:nvCxnSpPr>
        <p:spPr>
          <a:xfrm flipH="1" flipV="1">
            <a:off x="5810718" y="2968991"/>
            <a:ext cx="98906" cy="1396416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FA3062BC-6B45-3EA8-CB14-39754FC1FCA3}"/>
              </a:ext>
            </a:extLst>
          </p:cNvPr>
          <p:cNvCxnSpPr>
            <a:cxnSpLocks/>
            <a:endCxn id="116" idx="2"/>
          </p:cNvCxnSpPr>
          <p:nvPr/>
        </p:nvCxnSpPr>
        <p:spPr>
          <a:xfrm flipV="1">
            <a:off x="1264469" y="3767042"/>
            <a:ext cx="0" cy="413307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A82E59DC-1496-5159-A9DB-676CD319E785}"/>
              </a:ext>
            </a:extLst>
          </p:cNvPr>
          <p:cNvCxnSpPr>
            <a:cxnSpLocks/>
          </p:cNvCxnSpPr>
          <p:nvPr/>
        </p:nvCxnSpPr>
        <p:spPr>
          <a:xfrm flipH="1" flipV="1">
            <a:off x="2586697" y="2968991"/>
            <a:ext cx="208015" cy="1149158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07F7903D-227E-9C55-0635-A50CA3C4214F}"/>
              </a:ext>
            </a:extLst>
          </p:cNvPr>
          <p:cNvCxnSpPr>
            <a:cxnSpLocks/>
            <a:endCxn id="51" idx="0"/>
          </p:cNvCxnSpPr>
          <p:nvPr/>
        </p:nvCxnSpPr>
        <p:spPr>
          <a:xfrm flipH="1">
            <a:off x="709744" y="5048201"/>
            <a:ext cx="10987" cy="506632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C1C09627-3E62-2216-BC8B-F2ED9328F64B}"/>
              </a:ext>
            </a:extLst>
          </p:cNvPr>
          <p:cNvCxnSpPr>
            <a:cxnSpLocks/>
          </p:cNvCxnSpPr>
          <p:nvPr/>
        </p:nvCxnSpPr>
        <p:spPr>
          <a:xfrm flipH="1">
            <a:off x="2057079" y="5084994"/>
            <a:ext cx="48092" cy="1442423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75C7F3A7-BBDA-CCF2-A40A-A0D83CD2EFFF}"/>
              </a:ext>
            </a:extLst>
          </p:cNvPr>
          <p:cNvCxnSpPr>
            <a:cxnSpLocks/>
            <a:endCxn id="65" idx="0"/>
          </p:cNvCxnSpPr>
          <p:nvPr/>
        </p:nvCxnSpPr>
        <p:spPr>
          <a:xfrm flipH="1">
            <a:off x="3640886" y="5021218"/>
            <a:ext cx="47795" cy="535821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96F09D47-652C-FC67-8CB6-41E8537DD10E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5097514" y="5140877"/>
            <a:ext cx="63687" cy="1386966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65C00E0E-5862-46AF-3984-BE12968345E2}"/>
              </a:ext>
            </a:extLst>
          </p:cNvPr>
          <p:cNvCxnSpPr>
            <a:cxnSpLocks/>
            <a:endCxn id="85" idx="0"/>
          </p:cNvCxnSpPr>
          <p:nvPr/>
        </p:nvCxnSpPr>
        <p:spPr>
          <a:xfrm flipH="1">
            <a:off x="6544032" y="5027272"/>
            <a:ext cx="151" cy="529342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267D45EA-74DA-E413-E008-C6D2E1A0A6A2}"/>
              </a:ext>
            </a:extLst>
          </p:cNvPr>
          <p:cNvCxnSpPr>
            <a:cxnSpLocks/>
            <a:endCxn id="111" idx="0"/>
          </p:cNvCxnSpPr>
          <p:nvPr/>
        </p:nvCxnSpPr>
        <p:spPr>
          <a:xfrm>
            <a:off x="8160723" y="5109488"/>
            <a:ext cx="34732" cy="1418354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3"/>
          <p:cNvGrpSpPr/>
          <p:nvPr/>
        </p:nvGrpSpPr>
        <p:grpSpPr>
          <a:xfrm>
            <a:off x="7850508" y="4113448"/>
            <a:ext cx="1913241" cy="1146146"/>
            <a:chOff x="0" y="0"/>
            <a:chExt cx="633687" cy="40184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633687" cy="401845"/>
            </a:xfrm>
            <a:custGeom>
              <a:avLst/>
              <a:gdLst/>
              <a:ahLst/>
              <a:cxnLst/>
              <a:rect l="l" t="t" r="r" b="b"/>
              <a:pathLst>
                <a:path w="633687" h="401845">
                  <a:moveTo>
                    <a:pt x="430487" y="0"/>
                  </a:moveTo>
                  <a:lnTo>
                    <a:pt x="0" y="0"/>
                  </a:lnTo>
                  <a:lnTo>
                    <a:pt x="0" y="401845"/>
                  </a:lnTo>
                  <a:lnTo>
                    <a:pt x="430487" y="401845"/>
                  </a:lnTo>
                  <a:lnTo>
                    <a:pt x="633687" y="200922"/>
                  </a:lnTo>
                  <a:lnTo>
                    <a:pt x="430487" y="0"/>
                  </a:lnTo>
                  <a:close/>
                </a:path>
              </a:pathLst>
            </a:custGeom>
            <a:solidFill>
              <a:srgbClr val="2E3678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519387" cy="430420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7209316" y="4113447"/>
            <a:ext cx="1813895" cy="1146147"/>
            <a:chOff x="0" y="0"/>
            <a:chExt cx="633687" cy="40209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3687" cy="402098"/>
            </a:xfrm>
            <a:custGeom>
              <a:avLst/>
              <a:gdLst/>
              <a:ahLst/>
              <a:cxnLst/>
              <a:rect l="l" t="t" r="r" b="b"/>
              <a:pathLst>
                <a:path w="633687" h="402098">
                  <a:moveTo>
                    <a:pt x="430487" y="0"/>
                  </a:moveTo>
                  <a:lnTo>
                    <a:pt x="0" y="0"/>
                  </a:lnTo>
                  <a:lnTo>
                    <a:pt x="0" y="402098"/>
                  </a:lnTo>
                  <a:lnTo>
                    <a:pt x="430487" y="402098"/>
                  </a:lnTo>
                  <a:lnTo>
                    <a:pt x="633687" y="201049"/>
                  </a:lnTo>
                  <a:lnTo>
                    <a:pt x="430487" y="0"/>
                  </a:lnTo>
                  <a:close/>
                </a:path>
              </a:pathLst>
            </a:custGeom>
            <a:solidFill>
              <a:srgbClr val="4A57B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519387" cy="430673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6434613" y="4113447"/>
            <a:ext cx="1813895" cy="1146147"/>
            <a:chOff x="0" y="0"/>
            <a:chExt cx="633687" cy="402098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33687" cy="402098"/>
            </a:xfrm>
            <a:custGeom>
              <a:avLst/>
              <a:gdLst/>
              <a:ahLst/>
              <a:cxnLst/>
              <a:rect l="l" t="t" r="r" b="b"/>
              <a:pathLst>
                <a:path w="633687" h="402098">
                  <a:moveTo>
                    <a:pt x="430487" y="0"/>
                  </a:moveTo>
                  <a:lnTo>
                    <a:pt x="0" y="0"/>
                  </a:lnTo>
                  <a:lnTo>
                    <a:pt x="0" y="402098"/>
                  </a:lnTo>
                  <a:lnTo>
                    <a:pt x="430487" y="402098"/>
                  </a:lnTo>
                  <a:lnTo>
                    <a:pt x="633687" y="201049"/>
                  </a:lnTo>
                  <a:lnTo>
                    <a:pt x="430487" y="0"/>
                  </a:lnTo>
                  <a:close/>
                </a:path>
              </a:pathLst>
            </a:custGeom>
            <a:solidFill>
              <a:srgbClr val="434D9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519387" cy="430673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5637085" y="4113449"/>
            <a:ext cx="1813895" cy="1148136"/>
            <a:chOff x="0" y="0"/>
            <a:chExt cx="633687" cy="40223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633687" cy="402239"/>
            </a:xfrm>
            <a:custGeom>
              <a:avLst/>
              <a:gdLst/>
              <a:ahLst/>
              <a:cxnLst/>
              <a:rect l="l" t="t" r="r" b="b"/>
              <a:pathLst>
                <a:path w="633687" h="402239">
                  <a:moveTo>
                    <a:pt x="430487" y="0"/>
                  </a:moveTo>
                  <a:lnTo>
                    <a:pt x="0" y="0"/>
                  </a:lnTo>
                  <a:lnTo>
                    <a:pt x="0" y="402239"/>
                  </a:lnTo>
                  <a:lnTo>
                    <a:pt x="430487" y="402239"/>
                  </a:lnTo>
                  <a:lnTo>
                    <a:pt x="633687" y="201120"/>
                  </a:lnTo>
                  <a:lnTo>
                    <a:pt x="430487" y="0"/>
                  </a:lnTo>
                  <a:close/>
                </a:path>
              </a:pathLst>
            </a:custGeom>
            <a:solidFill>
              <a:srgbClr val="5466D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519387" cy="430814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5247971" y="4118149"/>
            <a:ext cx="1476496" cy="1147096"/>
            <a:chOff x="0" y="0"/>
            <a:chExt cx="515816" cy="402916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515816" cy="402916"/>
            </a:xfrm>
            <a:custGeom>
              <a:avLst/>
              <a:gdLst/>
              <a:ahLst/>
              <a:cxnLst/>
              <a:rect l="l" t="t" r="r" b="b"/>
              <a:pathLst>
                <a:path w="515816" h="402916">
                  <a:moveTo>
                    <a:pt x="312616" y="0"/>
                  </a:moveTo>
                  <a:lnTo>
                    <a:pt x="0" y="0"/>
                  </a:lnTo>
                  <a:lnTo>
                    <a:pt x="0" y="402916"/>
                  </a:lnTo>
                  <a:lnTo>
                    <a:pt x="312616" y="402916"/>
                  </a:lnTo>
                  <a:lnTo>
                    <a:pt x="515816" y="201458"/>
                  </a:lnTo>
                  <a:lnTo>
                    <a:pt x="312616" y="0"/>
                  </a:lnTo>
                  <a:close/>
                </a:path>
              </a:pathLst>
            </a:custGeom>
            <a:solidFill>
              <a:srgbClr val="3E64EB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28575"/>
              <a:ext cx="401516" cy="431491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4174723" y="4110664"/>
            <a:ext cx="1792466" cy="1149158"/>
            <a:chOff x="0" y="0"/>
            <a:chExt cx="626200" cy="402916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626200" cy="402916"/>
            </a:xfrm>
            <a:custGeom>
              <a:avLst/>
              <a:gdLst/>
              <a:ahLst/>
              <a:cxnLst/>
              <a:rect l="l" t="t" r="r" b="b"/>
              <a:pathLst>
                <a:path w="626200" h="402916">
                  <a:moveTo>
                    <a:pt x="423000" y="0"/>
                  </a:moveTo>
                  <a:lnTo>
                    <a:pt x="0" y="0"/>
                  </a:lnTo>
                  <a:lnTo>
                    <a:pt x="0" y="402916"/>
                  </a:lnTo>
                  <a:lnTo>
                    <a:pt x="423000" y="402916"/>
                  </a:lnTo>
                  <a:lnTo>
                    <a:pt x="626200" y="201458"/>
                  </a:lnTo>
                  <a:lnTo>
                    <a:pt x="423000" y="0"/>
                  </a:lnTo>
                  <a:close/>
                </a:path>
              </a:pathLst>
            </a:custGeom>
            <a:solidFill>
              <a:srgbClr val="3E7EEB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511900" cy="431491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702149" y="4113447"/>
            <a:ext cx="1509367" cy="1157450"/>
            <a:chOff x="0" y="0"/>
            <a:chExt cx="527299" cy="402098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527299" cy="402098"/>
            </a:xfrm>
            <a:custGeom>
              <a:avLst/>
              <a:gdLst/>
              <a:ahLst/>
              <a:cxnLst/>
              <a:rect l="l" t="t" r="r" b="b"/>
              <a:pathLst>
                <a:path w="527299" h="402098">
                  <a:moveTo>
                    <a:pt x="324099" y="0"/>
                  </a:moveTo>
                  <a:lnTo>
                    <a:pt x="0" y="0"/>
                  </a:lnTo>
                  <a:lnTo>
                    <a:pt x="0" y="402098"/>
                  </a:lnTo>
                  <a:lnTo>
                    <a:pt x="324099" y="402098"/>
                  </a:lnTo>
                  <a:lnTo>
                    <a:pt x="527299" y="201049"/>
                  </a:lnTo>
                  <a:lnTo>
                    <a:pt x="324099" y="0"/>
                  </a:lnTo>
                  <a:close/>
                </a:path>
              </a:pathLst>
            </a:custGeom>
            <a:solidFill>
              <a:srgbClr val="3E8EEB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28575"/>
              <a:ext cx="412999" cy="430673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2777380" y="4110664"/>
            <a:ext cx="1736287" cy="1149158"/>
            <a:chOff x="0" y="0"/>
            <a:chExt cx="606574" cy="403071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606574" cy="403071"/>
            </a:xfrm>
            <a:custGeom>
              <a:avLst/>
              <a:gdLst/>
              <a:ahLst/>
              <a:cxnLst/>
              <a:rect l="l" t="t" r="r" b="b"/>
              <a:pathLst>
                <a:path w="606574" h="403071">
                  <a:moveTo>
                    <a:pt x="403374" y="0"/>
                  </a:moveTo>
                  <a:lnTo>
                    <a:pt x="0" y="0"/>
                  </a:lnTo>
                  <a:lnTo>
                    <a:pt x="0" y="403071"/>
                  </a:lnTo>
                  <a:lnTo>
                    <a:pt x="403374" y="403071"/>
                  </a:lnTo>
                  <a:lnTo>
                    <a:pt x="606574" y="201535"/>
                  </a:lnTo>
                  <a:lnTo>
                    <a:pt x="403374" y="0"/>
                  </a:lnTo>
                  <a:close/>
                </a:path>
              </a:pathLst>
            </a:custGeom>
            <a:solidFill>
              <a:srgbClr val="3EB3EB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28575"/>
              <a:ext cx="492274" cy="431646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2131265" y="4103659"/>
            <a:ext cx="1619194" cy="1161588"/>
            <a:chOff x="0" y="0"/>
            <a:chExt cx="565668" cy="406294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565668" cy="406294"/>
            </a:xfrm>
            <a:custGeom>
              <a:avLst/>
              <a:gdLst/>
              <a:ahLst/>
              <a:cxnLst/>
              <a:rect l="l" t="t" r="r" b="b"/>
              <a:pathLst>
                <a:path w="565668" h="406294">
                  <a:moveTo>
                    <a:pt x="362468" y="0"/>
                  </a:moveTo>
                  <a:lnTo>
                    <a:pt x="0" y="0"/>
                  </a:lnTo>
                  <a:lnTo>
                    <a:pt x="0" y="406294"/>
                  </a:lnTo>
                  <a:lnTo>
                    <a:pt x="362468" y="406294"/>
                  </a:lnTo>
                  <a:lnTo>
                    <a:pt x="565668" y="203147"/>
                  </a:lnTo>
                  <a:lnTo>
                    <a:pt x="362468" y="0"/>
                  </a:lnTo>
                  <a:close/>
                </a:path>
              </a:pathLst>
            </a:custGeom>
            <a:solidFill>
              <a:srgbClr val="3D83A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28575"/>
              <a:ext cx="451368" cy="434869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1248243" y="4103763"/>
            <a:ext cx="1736287" cy="1161484"/>
            <a:chOff x="0" y="0"/>
            <a:chExt cx="606574" cy="4064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606574" cy="406400"/>
            </a:xfrm>
            <a:custGeom>
              <a:avLst/>
              <a:gdLst/>
              <a:ahLst/>
              <a:cxnLst/>
              <a:rect l="l" t="t" r="r" b="b"/>
              <a:pathLst>
                <a:path w="606574" h="406400">
                  <a:moveTo>
                    <a:pt x="403374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403374" y="406400"/>
                  </a:lnTo>
                  <a:lnTo>
                    <a:pt x="606574" y="203200"/>
                  </a:lnTo>
                  <a:lnTo>
                    <a:pt x="403374" y="0"/>
                  </a:lnTo>
                  <a:close/>
                </a:path>
              </a:pathLst>
            </a:custGeom>
            <a:solidFill>
              <a:srgbClr val="2F6B8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28575"/>
              <a:ext cx="492274" cy="434975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443015" y="4100571"/>
            <a:ext cx="1736287" cy="1159614"/>
            <a:chOff x="0" y="0"/>
            <a:chExt cx="606574" cy="406597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606574" cy="406597"/>
            </a:xfrm>
            <a:custGeom>
              <a:avLst/>
              <a:gdLst/>
              <a:ahLst/>
              <a:cxnLst/>
              <a:rect l="l" t="t" r="r" b="b"/>
              <a:pathLst>
                <a:path w="606574" h="406597">
                  <a:moveTo>
                    <a:pt x="403374" y="0"/>
                  </a:moveTo>
                  <a:lnTo>
                    <a:pt x="0" y="0"/>
                  </a:lnTo>
                  <a:lnTo>
                    <a:pt x="0" y="406597"/>
                  </a:lnTo>
                  <a:lnTo>
                    <a:pt x="403374" y="406597"/>
                  </a:lnTo>
                  <a:lnTo>
                    <a:pt x="606574" y="203298"/>
                  </a:lnTo>
                  <a:lnTo>
                    <a:pt x="403374" y="0"/>
                  </a:lnTo>
                  <a:close/>
                </a:path>
              </a:pathLst>
            </a:custGeom>
            <a:solidFill>
              <a:srgbClr val="1E8171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28575"/>
              <a:ext cx="492274" cy="435172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9" name="Group 39"/>
          <p:cNvGrpSpPr/>
          <p:nvPr/>
        </p:nvGrpSpPr>
        <p:grpSpPr>
          <a:xfrm>
            <a:off x="13651" y="4103761"/>
            <a:ext cx="1367728" cy="1149159"/>
            <a:chOff x="0" y="0"/>
            <a:chExt cx="606574" cy="406400"/>
          </a:xfrm>
        </p:grpSpPr>
        <p:sp>
          <p:nvSpPr>
            <p:cNvPr id="40" name="Freeform 40"/>
            <p:cNvSpPr/>
            <p:nvPr/>
          </p:nvSpPr>
          <p:spPr>
            <a:xfrm>
              <a:off x="0" y="0"/>
              <a:ext cx="606574" cy="406400"/>
            </a:xfrm>
            <a:custGeom>
              <a:avLst/>
              <a:gdLst/>
              <a:ahLst/>
              <a:cxnLst/>
              <a:rect l="l" t="t" r="r" b="b"/>
              <a:pathLst>
                <a:path w="606574" h="406400">
                  <a:moveTo>
                    <a:pt x="403374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403374" y="406400"/>
                  </a:lnTo>
                  <a:lnTo>
                    <a:pt x="606574" y="203200"/>
                  </a:lnTo>
                  <a:lnTo>
                    <a:pt x="403374" y="0"/>
                  </a:lnTo>
                  <a:close/>
                </a:path>
              </a:pathLst>
            </a:custGeom>
            <a:solidFill>
              <a:srgbClr val="5ED8C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0" y="-28575"/>
              <a:ext cx="492274" cy="434975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EECE1CD8-B1DA-D91C-3486-7731D5A08732}"/>
              </a:ext>
            </a:extLst>
          </p:cNvPr>
          <p:cNvGrpSpPr/>
          <p:nvPr/>
        </p:nvGrpSpPr>
        <p:grpSpPr>
          <a:xfrm>
            <a:off x="8160572" y="2503076"/>
            <a:ext cx="1219293" cy="445338"/>
            <a:chOff x="8160572" y="2503076"/>
            <a:chExt cx="1219293" cy="445338"/>
          </a:xfrm>
        </p:grpSpPr>
        <p:sp>
          <p:nvSpPr>
            <p:cNvPr id="127" name="Rectangle: Rounded Corners 126">
              <a:extLst>
                <a:ext uri="{FF2B5EF4-FFF2-40B4-BE49-F238E27FC236}">
                  <a16:creationId xmlns:a16="http://schemas.microsoft.com/office/drawing/2014/main" id="{450A16F5-EF87-5554-E7DC-4AF04BCF9DD6}"/>
                </a:ext>
              </a:extLst>
            </p:cNvPr>
            <p:cNvSpPr/>
            <p:nvPr/>
          </p:nvSpPr>
          <p:spPr>
            <a:xfrm>
              <a:off x="8212950" y="2599549"/>
              <a:ext cx="1114536" cy="295992"/>
            </a:xfrm>
            <a:prstGeom prst="roundRect">
              <a:avLst>
                <a:gd name="adj" fmla="val 13347"/>
              </a:avLst>
            </a:prstGeom>
            <a:solidFill>
              <a:srgbClr val="2E367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8160572" y="2503076"/>
              <a:ext cx="1219293" cy="445338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</a:pPr>
              <a:r>
                <a:rPr lang="en-US" sz="1443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December</a:t>
              </a:r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DB74382D-1EFB-EB3B-DFB0-7A3BC92D9FC3}"/>
              </a:ext>
            </a:extLst>
          </p:cNvPr>
          <p:cNvGrpSpPr/>
          <p:nvPr/>
        </p:nvGrpSpPr>
        <p:grpSpPr>
          <a:xfrm>
            <a:off x="627308" y="3395368"/>
            <a:ext cx="1224816" cy="445338"/>
            <a:chOff x="627308" y="3395368"/>
            <a:chExt cx="1224816" cy="445338"/>
          </a:xfrm>
        </p:grpSpPr>
        <p:sp>
          <p:nvSpPr>
            <p:cNvPr id="116" name="Rectangle: Rounded Corners 115">
              <a:extLst>
                <a:ext uri="{FF2B5EF4-FFF2-40B4-BE49-F238E27FC236}">
                  <a16:creationId xmlns:a16="http://schemas.microsoft.com/office/drawing/2014/main" id="{3ED3DE2D-D564-2037-8A83-F95383E88CE9}"/>
                </a:ext>
              </a:extLst>
            </p:cNvPr>
            <p:cNvSpPr/>
            <p:nvPr/>
          </p:nvSpPr>
          <p:spPr>
            <a:xfrm>
              <a:off x="761089" y="3471050"/>
              <a:ext cx="1006760" cy="295992"/>
            </a:xfrm>
            <a:prstGeom prst="roundRect">
              <a:avLst>
                <a:gd name="adj" fmla="val 13347"/>
              </a:avLst>
            </a:prstGeom>
            <a:solidFill>
              <a:srgbClr val="1E817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627308" y="3395368"/>
              <a:ext cx="1224816" cy="445338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</a:pPr>
              <a:r>
                <a:rPr lang="en-US" sz="1443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February</a:t>
              </a:r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BDEE3CA9-625B-2D9B-1586-FCBDDB1FBC7E}"/>
              </a:ext>
            </a:extLst>
          </p:cNvPr>
          <p:cNvGrpSpPr/>
          <p:nvPr/>
        </p:nvGrpSpPr>
        <p:grpSpPr>
          <a:xfrm>
            <a:off x="2238971" y="2523653"/>
            <a:ext cx="750509" cy="445338"/>
            <a:chOff x="2238971" y="2523653"/>
            <a:chExt cx="750509" cy="445338"/>
          </a:xfrm>
        </p:grpSpPr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7EF3347A-E760-87D4-7EA7-0A5EFB6F563D}"/>
                </a:ext>
              </a:extLst>
            </p:cNvPr>
            <p:cNvSpPr/>
            <p:nvPr/>
          </p:nvSpPr>
          <p:spPr>
            <a:xfrm>
              <a:off x="2238971" y="2615859"/>
              <a:ext cx="750509" cy="295992"/>
            </a:xfrm>
            <a:prstGeom prst="roundRect">
              <a:avLst>
                <a:gd name="adj" fmla="val 13347"/>
              </a:avLst>
            </a:prstGeom>
            <a:solidFill>
              <a:srgbClr val="3D83A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2330680" y="2523653"/>
              <a:ext cx="572718" cy="445338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</a:pPr>
              <a:r>
                <a:rPr lang="en-US" sz="1443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April</a:t>
              </a: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E059D89D-06E6-66DA-1B3C-5C60BEDB0E8A}"/>
              </a:ext>
            </a:extLst>
          </p:cNvPr>
          <p:cNvGrpSpPr/>
          <p:nvPr/>
        </p:nvGrpSpPr>
        <p:grpSpPr>
          <a:xfrm>
            <a:off x="5386839" y="2523653"/>
            <a:ext cx="847758" cy="445338"/>
            <a:chOff x="5386839" y="2523653"/>
            <a:chExt cx="847758" cy="445338"/>
          </a:xfrm>
        </p:grpSpPr>
        <p:sp>
          <p:nvSpPr>
            <p:cNvPr id="125" name="Rectangle: Rounded Corners 124">
              <a:extLst>
                <a:ext uri="{FF2B5EF4-FFF2-40B4-BE49-F238E27FC236}">
                  <a16:creationId xmlns:a16="http://schemas.microsoft.com/office/drawing/2014/main" id="{C52C8AF4-153A-BE5F-C4EB-F5FC37924297}"/>
                </a:ext>
              </a:extLst>
            </p:cNvPr>
            <p:cNvSpPr/>
            <p:nvPr/>
          </p:nvSpPr>
          <p:spPr>
            <a:xfrm>
              <a:off x="5386839" y="2622609"/>
              <a:ext cx="847758" cy="295992"/>
            </a:xfrm>
            <a:prstGeom prst="roundRect">
              <a:avLst>
                <a:gd name="adj" fmla="val 13347"/>
              </a:avLst>
            </a:prstGeom>
            <a:solidFill>
              <a:srgbClr val="3E64E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5386839" y="2523653"/>
              <a:ext cx="847758" cy="445338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</a:pPr>
              <a:r>
                <a:rPr lang="en-US" sz="1443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August</a:t>
              </a:r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14A35D44-030E-FDEB-C65A-89B877BAB5D4}"/>
              </a:ext>
            </a:extLst>
          </p:cNvPr>
          <p:cNvGrpSpPr/>
          <p:nvPr/>
        </p:nvGrpSpPr>
        <p:grpSpPr>
          <a:xfrm>
            <a:off x="5925364" y="5556614"/>
            <a:ext cx="1237336" cy="445338"/>
            <a:chOff x="5925364" y="5556614"/>
            <a:chExt cx="1237336" cy="445338"/>
          </a:xfrm>
        </p:grpSpPr>
        <p:sp>
          <p:nvSpPr>
            <p:cNvPr id="132" name="Rectangle: Rounded Corners 131">
              <a:extLst>
                <a:ext uri="{FF2B5EF4-FFF2-40B4-BE49-F238E27FC236}">
                  <a16:creationId xmlns:a16="http://schemas.microsoft.com/office/drawing/2014/main" id="{526CE719-50F7-985E-EC25-14BDEE3A5C19}"/>
                </a:ext>
              </a:extLst>
            </p:cNvPr>
            <p:cNvSpPr/>
            <p:nvPr/>
          </p:nvSpPr>
          <p:spPr>
            <a:xfrm>
              <a:off x="5953639" y="5660133"/>
              <a:ext cx="1185761" cy="295992"/>
            </a:xfrm>
            <a:prstGeom prst="roundRect">
              <a:avLst>
                <a:gd name="adj" fmla="val 13347"/>
              </a:avLst>
            </a:prstGeom>
            <a:solidFill>
              <a:srgbClr val="5466D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5"/>
            <p:cNvSpPr txBox="1"/>
            <p:nvPr/>
          </p:nvSpPr>
          <p:spPr>
            <a:xfrm>
              <a:off x="5925364" y="5556614"/>
              <a:ext cx="1237336" cy="445338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</a:pPr>
              <a:r>
                <a:rPr lang="en-US" sz="1443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September</a:t>
              </a: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BB485A62-CA4A-0B3C-E70B-C9340665B8A6}"/>
              </a:ext>
            </a:extLst>
          </p:cNvPr>
          <p:cNvGrpSpPr/>
          <p:nvPr/>
        </p:nvGrpSpPr>
        <p:grpSpPr>
          <a:xfrm>
            <a:off x="6775362" y="3383054"/>
            <a:ext cx="1112387" cy="445338"/>
            <a:chOff x="6775362" y="3383054"/>
            <a:chExt cx="1112387" cy="445338"/>
          </a:xfrm>
        </p:grpSpPr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C6BD9323-2A57-C922-6771-B6CAA5393396}"/>
                </a:ext>
              </a:extLst>
            </p:cNvPr>
            <p:cNvSpPr/>
            <p:nvPr/>
          </p:nvSpPr>
          <p:spPr>
            <a:xfrm>
              <a:off x="6822064" y="3470041"/>
              <a:ext cx="1041207" cy="295992"/>
            </a:xfrm>
            <a:prstGeom prst="roundRect">
              <a:avLst>
                <a:gd name="adj" fmla="val 13347"/>
              </a:avLst>
            </a:prstGeom>
            <a:solidFill>
              <a:srgbClr val="434D9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9"/>
            <p:cNvSpPr txBox="1"/>
            <p:nvPr/>
          </p:nvSpPr>
          <p:spPr>
            <a:xfrm>
              <a:off x="6775362" y="3383054"/>
              <a:ext cx="1112387" cy="445338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</a:pPr>
              <a:r>
                <a:rPr lang="en-US" sz="1443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October</a:t>
              </a:r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B9EC5144-5BF9-0617-0F09-E7A2FCE4160B}"/>
              </a:ext>
            </a:extLst>
          </p:cNvPr>
          <p:cNvGrpSpPr/>
          <p:nvPr/>
        </p:nvGrpSpPr>
        <p:grpSpPr>
          <a:xfrm>
            <a:off x="7620796" y="6527842"/>
            <a:ext cx="1149318" cy="445338"/>
            <a:chOff x="7620796" y="6527842"/>
            <a:chExt cx="1149318" cy="445338"/>
          </a:xfrm>
        </p:grpSpPr>
        <p:sp>
          <p:nvSpPr>
            <p:cNvPr id="133" name="Rectangle: Rounded Corners 132">
              <a:extLst>
                <a:ext uri="{FF2B5EF4-FFF2-40B4-BE49-F238E27FC236}">
                  <a16:creationId xmlns:a16="http://schemas.microsoft.com/office/drawing/2014/main" id="{C7D6DD15-8870-0B18-8EBD-09332D023DBB}"/>
                </a:ext>
              </a:extLst>
            </p:cNvPr>
            <p:cNvSpPr/>
            <p:nvPr/>
          </p:nvSpPr>
          <p:spPr>
            <a:xfrm>
              <a:off x="7620796" y="6619856"/>
              <a:ext cx="1149318" cy="295992"/>
            </a:xfrm>
            <a:prstGeom prst="roundRect">
              <a:avLst>
                <a:gd name="adj" fmla="val 13347"/>
              </a:avLst>
            </a:prstGeom>
            <a:solidFill>
              <a:srgbClr val="4A57B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1"/>
            <p:cNvSpPr txBox="1"/>
            <p:nvPr/>
          </p:nvSpPr>
          <p:spPr>
            <a:xfrm>
              <a:off x="7620796" y="6527842"/>
              <a:ext cx="1149318" cy="445338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</a:pPr>
              <a:r>
                <a:rPr lang="en-US" sz="1443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November</a:t>
              </a: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E2D59820-8AF0-D1C7-EBF9-6395AF2A0F74}"/>
              </a:ext>
            </a:extLst>
          </p:cNvPr>
          <p:cNvGrpSpPr/>
          <p:nvPr/>
        </p:nvGrpSpPr>
        <p:grpSpPr>
          <a:xfrm>
            <a:off x="225111" y="5554833"/>
            <a:ext cx="969265" cy="445338"/>
            <a:chOff x="225111" y="5554833"/>
            <a:chExt cx="969265" cy="445338"/>
          </a:xfrm>
        </p:grpSpPr>
        <p:sp>
          <p:nvSpPr>
            <p:cNvPr id="128" name="Rectangle: Rounded Corners 127">
              <a:extLst>
                <a:ext uri="{FF2B5EF4-FFF2-40B4-BE49-F238E27FC236}">
                  <a16:creationId xmlns:a16="http://schemas.microsoft.com/office/drawing/2014/main" id="{675B9D94-36E1-2999-8D7A-6E7133878756}"/>
                </a:ext>
              </a:extLst>
            </p:cNvPr>
            <p:cNvSpPr/>
            <p:nvPr/>
          </p:nvSpPr>
          <p:spPr>
            <a:xfrm>
              <a:off x="247086" y="5660133"/>
              <a:ext cx="947290" cy="295992"/>
            </a:xfrm>
            <a:prstGeom prst="roundRect">
              <a:avLst>
                <a:gd name="adj" fmla="val 13347"/>
              </a:avLst>
            </a:prstGeom>
            <a:solidFill>
              <a:srgbClr val="5ED8C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48">
              <a:extLst>
                <a:ext uri="{FF2B5EF4-FFF2-40B4-BE49-F238E27FC236}">
                  <a16:creationId xmlns:a16="http://schemas.microsoft.com/office/drawing/2014/main" id="{86CE25E5-C30D-6184-EBC0-9E0BF75FCB7C}"/>
                </a:ext>
              </a:extLst>
            </p:cNvPr>
            <p:cNvSpPr txBox="1"/>
            <p:nvPr/>
          </p:nvSpPr>
          <p:spPr>
            <a:xfrm>
              <a:off x="225111" y="5554833"/>
              <a:ext cx="969265" cy="445338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</a:pPr>
              <a:r>
                <a:rPr lang="en-US" sz="1443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January</a:t>
              </a:r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DC04556A-999C-9E39-870E-1C43E6B8766C}"/>
              </a:ext>
            </a:extLst>
          </p:cNvPr>
          <p:cNvGrpSpPr/>
          <p:nvPr/>
        </p:nvGrpSpPr>
        <p:grpSpPr>
          <a:xfrm>
            <a:off x="3275885" y="5557039"/>
            <a:ext cx="734082" cy="445338"/>
            <a:chOff x="3275885" y="5557039"/>
            <a:chExt cx="734082" cy="445338"/>
          </a:xfrm>
        </p:grpSpPr>
        <p:sp>
          <p:nvSpPr>
            <p:cNvPr id="130" name="Rectangle: Rounded Corners 129">
              <a:extLst>
                <a:ext uri="{FF2B5EF4-FFF2-40B4-BE49-F238E27FC236}">
                  <a16:creationId xmlns:a16="http://schemas.microsoft.com/office/drawing/2014/main" id="{F2F4C6CB-2255-F350-045A-AC63EA8757E4}"/>
                </a:ext>
              </a:extLst>
            </p:cNvPr>
            <p:cNvSpPr/>
            <p:nvPr/>
          </p:nvSpPr>
          <p:spPr>
            <a:xfrm>
              <a:off x="3275885" y="5660133"/>
              <a:ext cx="734082" cy="295992"/>
            </a:xfrm>
            <a:prstGeom prst="roundRect">
              <a:avLst>
                <a:gd name="adj" fmla="val 13347"/>
              </a:avLst>
            </a:prstGeom>
            <a:solidFill>
              <a:srgbClr val="3EB3E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71">
              <a:extLst>
                <a:ext uri="{FF2B5EF4-FFF2-40B4-BE49-F238E27FC236}">
                  <a16:creationId xmlns:a16="http://schemas.microsoft.com/office/drawing/2014/main" id="{B935FDF4-FD56-A663-02D7-92F25195F532}"/>
                </a:ext>
              </a:extLst>
            </p:cNvPr>
            <p:cNvSpPr txBox="1"/>
            <p:nvPr/>
          </p:nvSpPr>
          <p:spPr>
            <a:xfrm>
              <a:off x="3380364" y="5557039"/>
              <a:ext cx="521043" cy="445338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</a:pPr>
              <a:r>
                <a:rPr lang="en-US" sz="1443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May</a:t>
              </a: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28B9CDFA-3B49-CAA0-C3AB-91BCFC9291EE}"/>
              </a:ext>
            </a:extLst>
          </p:cNvPr>
          <p:cNvGrpSpPr/>
          <p:nvPr/>
        </p:nvGrpSpPr>
        <p:grpSpPr>
          <a:xfrm>
            <a:off x="3911730" y="3353757"/>
            <a:ext cx="716934" cy="445338"/>
            <a:chOff x="3911730" y="3353757"/>
            <a:chExt cx="716934" cy="445338"/>
          </a:xfrm>
        </p:grpSpPr>
        <p:sp>
          <p:nvSpPr>
            <p:cNvPr id="124" name="Rectangle: Rounded Corners 123">
              <a:extLst>
                <a:ext uri="{FF2B5EF4-FFF2-40B4-BE49-F238E27FC236}">
                  <a16:creationId xmlns:a16="http://schemas.microsoft.com/office/drawing/2014/main" id="{25933EA1-23A8-5962-4AA8-2F7E44CAA6E1}"/>
                </a:ext>
              </a:extLst>
            </p:cNvPr>
            <p:cNvSpPr/>
            <p:nvPr/>
          </p:nvSpPr>
          <p:spPr>
            <a:xfrm>
              <a:off x="3911730" y="3453530"/>
              <a:ext cx="716934" cy="295992"/>
            </a:xfrm>
            <a:prstGeom prst="roundRect">
              <a:avLst>
                <a:gd name="adj" fmla="val 13347"/>
              </a:avLst>
            </a:prstGeom>
            <a:solidFill>
              <a:srgbClr val="3E8EE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71">
              <a:extLst>
                <a:ext uri="{FF2B5EF4-FFF2-40B4-BE49-F238E27FC236}">
                  <a16:creationId xmlns:a16="http://schemas.microsoft.com/office/drawing/2014/main" id="{67A9599D-2461-C806-4B9A-32E07741EFFE}"/>
                </a:ext>
              </a:extLst>
            </p:cNvPr>
            <p:cNvSpPr txBox="1"/>
            <p:nvPr/>
          </p:nvSpPr>
          <p:spPr>
            <a:xfrm>
              <a:off x="3991156" y="3353757"/>
              <a:ext cx="572718" cy="445338"/>
            </a:xfrm>
            <a:prstGeom prst="rect">
              <a:avLst/>
            </a:prstGeom>
          </p:spPr>
          <p:txBody>
            <a:bodyPr lIns="52388" tIns="52388" rIns="52388" bIns="52388" rtlCol="0" anchor="ctr"/>
            <a:lstStyle/>
            <a:p>
              <a:pPr algn="ctr">
                <a:lnSpc>
                  <a:spcPts val="2021"/>
                </a:lnSpc>
              </a:pPr>
              <a:r>
                <a:rPr lang="en-US" sz="1443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June</a:t>
              </a:r>
            </a:p>
          </p:txBody>
        </p:sp>
      </p:grpSp>
      <p:sp>
        <p:nvSpPr>
          <p:cNvPr id="178" name="Rectangle 177">
            <a:extLst>
              <a:ext uri="{FF2B5EF4-FFF2-40B4-BE49-F238E27FC236}">
                <a16:creationId xmlns:a16="http://schemas.microsoft.com/office/drawing/2014/main" id="{795C6D10-9E6C-7EB7-4F13-5611C51AE48D}"/>
              </a:ext>
            </a:extLst>
          </p:cNvPr>
          <p:cNvSpPr/>
          <p:nvPr/>
        </p:nvSpPr>
        <p:spPr>
          <a:xfrm>
            <a:off x="-10311" y="5233414"/>
            <a:ext cx="10084584" cy="559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33EBD4B1-9459-F1AF-638E-8CC0DA204D2C}"/>
              </a:ext>
            </a:extLst>
          </p:cNvPr>
          <p:cNvSpPr/>
          <p:nvPr/>
        </p:nvSpPr>
        <p:spPr>
          <a:xfrm>
            <a:off x="118908" y="4078019"/>
            <a:ext cx="993949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: Rounded Corners 128">
            <a:extLst>
              <a:ext uri="{FF2B5EF4-FFF2-40B4-BE49-F238E27FC236}">
                <a16:creationId xmlns:a16="http://schemas.microsoft.com/office/drawing/2014/main" id="{0FB68995-D965-3055-26FF-DF172961B0BA}"/>
              </a:ext>
            </a:extLst>
          </p:cNvPr>
          <p:cNvSpPr/>
          <p:nvPr/>
        </p:nvSpPr>
        <p:spPr>
          <a:xfrm>
            <a:off x="1566309" y="6603312"/>
            <a:ext cx="868267" cy="295992"/>
          </a:xfrm>
          <a:prstGeom prst="roundRect">
            <a:avLst>
              <a:gd name="adj" fmla="val 13347"/>
            </a:avLst>
          </a:prstGeom>
          <a:solidFill>
            <a:srgbClr val="2F6B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CBED82F5-28D0-2DB4-1AF6-688FEB96CE3C}"/>
              </a:ext>
            </a:extLst>
          </p:cNvPr>
          <p:cNvSpPr/>
          <p:nvPr/>
        </p:nvSpPr>
        <p:spPr>
          <a:xfrm>
            <a:off x="4822119" y="6605739"/>
            <a:ext cx="734082" cy="295992"/>
          </a:xfrm>
          <a:prstGeom prst="roundRect">
            <a:avLst>
              <a:gd name="adj" fmla="val 13347"/>
            </a:avLst>
          </a:prstGeom>
          <a:solidFill>
            <a:srgbClr val="3E7E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5" name="Picture 114" descr="A multi-story building with many windows&#10;&#10;AI-generated content may be incorrect.">
            <a:extLst>
              <a:ext uri="{FF2B5EF4-FFF2-40B4-BE49-F238E27FC236}">
                <a16:creationId xmlns:a16="http://schemas.microsoft.com/office/drawing/2014/main" id="{7766B491-2F60-28EA-3492-4A9D30ACFA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147"/>
          <a:stretch>
            <a:fillRect/>
          </a:stretch>
        </p:blipFill>
        <p:spPr>
          <a:xfrm flipH="1">
            <a:off x="1" y="-8220"/>
            <a:ext cx="10058400" cy="1941582"/>
          </a:xfrm>
          <a:prstGeom prst="rect">
            <a:avLst/>
          </a:prstGeom>
        </p:spPr>
      </p:pic>
      <p:sp>
        <p:nvSpPr>
          <p:cNvPr id="71" name="TextBox 71"/>
          <p:cNvSpPr txBox="1"/>
          <p:nvPr/>
        </p:nvSpPr>
        <p:spPr>
          <a:xfrm>
            <a:off x="4900679" y="6527843"/>
            <a:ext cx="521043" cy="445338"/>
          </a:xfrm>
          <a:prstGeom prst="rect">
            <a:avLst/>
          </a:prstGeom>
        </p:spPr>
        <p:txBody>
          <a:bodyPr lIns="52388" tIns="52388" rIns="52388" bIns="52388" rtlCol="0" anchor="ctr"/>
          <a:lstStyle/>
          <a:p>
            <a:pPr algn="ctr">
              <a:lnSpc>
                <a:spcPts val="2021"/>
              </a:lnSpc>
            </a:pPr>
            <a:r>
              <a:rPr lang="en-US" sz="1443" b="1" dirty="0">
                <a:solidFill>
                  <a:schemeClr val="bg1"/>
                </a:solidFill>
                <a:latin typeface="Avenir Next LT Pro" panose="020B0504020202020204" pitchFamily="34" charset="0"/>
                <a:ea typeface="Roboto Condensed Bold"/>
                <a:cs typeface="Roboto Condensed Bold"/>
                <a:sym typeface="Roboto Condensed Bold"/>
              </a:rPr>
              <a:t>July</a:t>
            </a:r>
          </a:p>
        </p:txBody>
      </p:sp>
      <p:sp>
        <p:nvSpPr>
          <p:cNvPr id="91" name="Freeform 91"/>
          <p:cNvSpPr/>
          <p:nvPr/>
        </p:nvSpPr>
        <p:spPr>
          <a:xfrm>
            <a:off x="8383216" y="258506"/>
            <a:ext cx="1462583" cy="541156"/>
          </a:xfrm>
          <a:custGeom>
            <a:avLst/>
            <a:gdLst/>
            <a:ahLst/>
            <a:cxnLst/>
            <a:rect l="l" t="t" r="r" b="b"/>
            <a:pathLst>
              <a:path w="1462583" h="541156">
                <a:moveTo>
                  <a:pt x="0" y="0"/>
                </a:moveTo>
                <a:lnTo>
                  <a:pt x="1462583" y="0"/>
                </a:lnTo>
                <a:lnTo>
                  <a:pt x="1462583" y="541155"/>
                </a:lnTo>
                <a:lnTo>
                  <a:pt x="0" y="54115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3" name="TextBox 93"/>
          <p:cNvSpPr txBox="1"/>
          <p:nvPr/>
        </p:nvSpPr>
        <p:spPr>
          <a:xfrm>
            <a:off x="399179" y="2919993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04" name="TextBox 104"/>
          <p:cNvSpPr txBox="1"/>
          <p:nvPr/>
        </p:nvSpPr>
        <p:spPr>
          <a:xfrm>
            <a:off x="-505598" y="462156"/>
            <a:ext cx="4838737" cy="11442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708"/>
              </a:lnSpc>
            </a:pPr>
            <a:r>
              <a:rPr lang="en-US" sz="6000" dirty="0">
                <a:solidFill>
                  <a:srgbClr val="FFFFFF"/>
                </a:solidFill>
                <a:latin typeface="+mj-lt"/>
                <a:ea typeface="Cormorant Garamond Semi-Bold"/>
                <a:cs typeface="Cormorant Garamond Semi-Bold"/>
                <a:sym typeface="Cormorant Garamond Semi-Bold"/>
              </a:rPr>
              <a:t>2025-2026</a:t>
            </a:r>
          </a:p>
          <a:p>
            <a:pPr algn="ctr">
              <a:lnSpc>
                <a:spcPts val="2440"/>
              </a:lnSpc>
            </a:pPr>
            <a:r>
              <a:rPr lang="en-US" sz="1600" dirty="0">
                <a:solidFill>
                  <a:srgbClr val="FFFFFF"/>
                </a:solidFill>
                <a:latin typeface="Avenir Next LT Pro" panose="020B0504020202020204" pitchFamily="34" charset="0"/>
                <a:ea typeface="Montserrat"/>
                <a:cs typeface="Montserrat"/>
                <a:sym typeface="Montserrat"/>
              </a:rPr>
              <a:t>Forward Looking Action Plan</a:t>
            </a:r>
          </a:p>
        </p:txBody>
      </p:sp>
      <p:sp>
        <p:nvSpPr>
          <p:cNvPr id="119" name="TextBox 75">
            <a:extLst>
              <a:ext uri="{FF2B5EF4-FFF2-40B4-BE49-F238E27FC236}">
                <a16:creationId xmlns:a16="http://schemas.microsoft.com/office/drawing/2014/main" id="{23C26567-759B-92DC-DC08-7173D67443DE}"/>
              </a:ext>
            </a:extLst>
          </p:cNvPr>
          <p:cNvSpPr txBox="1"/>
          <p:nvPr/>
        </p:nvSpPr>
        <p:spPr>
          <a:xfrm>
            <a:off x="1588373" y="6373839"/>
            <a:ext cx="824141" cy="737953"/>
          </a:xfrm>
          <a:prstGeom prst="rect">
            <a:avLst/>
          </a:prstGeom>
        </p:spPr>
        <p:txBody>
          <a:bodyPr lIns="52388" tIns="52388" rIns="52388" bIns="52388" rtlCol="0" anchor="ctr"/>
          <a:lstStyle/>
          <a:p>
            <a:pPr algn="ctr">
              <a:lnSpc>
                <a:spcPts val="2021"/>
              </a:lnSpc>
            </a:pPr>
            <a:r>
              <a:rPr lang="en-US" sz="1443" b="1" dirty="0">
                <a:solidFill>
                  <a:schemeClr val="bg1"/>
                </a:solidFill>
                <a:latin typeface="Avenir Next LT Pro" panose="020B0504020202020204" pitchFamily="34" charset="0"/>
                <a:ea typeface="Roboto Condensed Bold"/>
                <a:cs typeface="Roboto Condensed Bold"/>
                <a:sym typeface="Roboto Condensed Bold"/>
              </a:rPr>
              <a:t>March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05AA593-8D71-6D72-5681-4C86630B7B6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0312" y="4008376"/>
            <a:ext cx="512600" cy="13510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93">
            <a:extLst>
              <a:ext uri="{FF2B5EF4-FFF2-40B4-BE49-F238E27FC236}">
                <a16:creationId xmlns:a16="http://schemas.microsoft.com/office/drawing/2014/main" id="{B1CF2236-4A7B-4527-E8E0-F201CE553674}"/>
              </a:ext>
            </a:extLst>
          </p:cNvPr>
          <p:cNvSpPr txBox="1"/>
          <p:nvPr/>
        </p:nvSpPr>
        <p:spPr>
          <a:xfrm>
            <a:off x="1793213" y="2056677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05" name="TextBox 93">
            <a:extLst>
              <a:ext uri="{FF2B5EF4-FFF2-40B4-BE49-F238E27FC236}">
                <a16:creationId xmlns:a16="http://schemas.microsoft.com/office/drawing/2014/main" id="{023009D5-6E3D-D202-954A-33A6C587F113}"/>
              </a:ext>
            </a:extLst>
          </p:cNvPr>
          <p:cNvSpPr txBox="1"/>
          <p:nvPr/>
        </p:nvSpPr>
        <p:spPr>
          <a:xfrm>
            <a:off x="3359411" y="2877871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06" name="TextBox 93">
            <a:extLst>
              <a:ext uri="{FF2B5EF4-FFF2-40B4-BE49-F238E27FC236}">
                <a16:creationId xmlns:a16="http://schemas.microsoft.com/office/drawing/2014/main" id="{8524EC26-59CD-C80F-6803-F30C9DCD5640}"/>
              </a:ext>
            </a:extLst>
          </p:cNvPr>
          <p:cNvSpPr txBox="1"/>
          <p:nvPr/>
        </p:nvSpPr>
        <p:spPr>
          <a:xfrm>
            <a:off x="4897102" y="2056676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07" name="TextBox 93">
            <a:extLst>
              <a:ext uri="{FF2B5EF4-FFF2-40B4-BE49-F238E27FC236}">
                <a16:creationId xmlns:a16="http://schemas.microsoft.com/office/drawing/2014/main" id="{13CDC7AE-4FD2-9D5F-4BB4-98814BCDB4A9}"/>
              </a:ext>
            </a:extLst>
          </p:cNvPr>
          <p:cNvSpPr txBox="1"/>
          <p:nvPr/>
        </p:nvSpPr>
        <p:spPr>
          <a:xfrm>
            <a:off x="6353559" y="2919992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08" name="TextBox 93">
            <a:extLst>
              <a:ext uri="{FF2B5EF4-FFF2-40B4-BE49-F238E27FC236}">
                <a16:creationId xmlns:a16="http://schemas.microsoft.com/office/drawing/2014/main" id="{869B9063-2C8C-CC7E-EBB5-AA488269C8D1}"/>
              </a:ext>
            </a:extLst>
          </p:cNvPr>
          <p:cNvSpPr txBox="1"/>
          <p:nvPr/>
        </p:nvSpPr>
        <p:spPr>
          <a:xfrm>
            <a:off x="7864889" y="2051025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14" name="TextBox 93">
            <a:extLst>
              <a:ext uri="{FF2B5EF4-FFF2-40B4-BE49-F238E27FC236}">
                <a16:creationId xmlns:a16="http://schemas.microsoft.com/office/drawing/2014/main" id="{9AE6049A-F44A-31AE-A7EF-D72A241EC389}"/>
              </a:ext>
            </a:extLst>
          </p:cNvPr>
          <p:cNvSpPr txBox="1"/>
          <p:nvPr/>
        </p:nvSpPr>
        <p:spPr>
          <a:xfrm>
            <a:off x="13651" y="6001952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17" name="TextBox 93">
            <a:extLst>
              <a:ext uri="{FF2B5EF4-FFF2-40B4-BE49-F238E27FC236}">
                <a16:creationId xmlns:a16="http://schemas.microsoft.com/office/drawing/2014/main" id="{E8E8884E-D93F-4B79-94D9-ACB4402924F6}"/>
              </a:ext>
            </a:extLst>
          </p:cNvPr>
          <p:cNvSpPr txBox="1"/>
          <p:nvPr/>
        </p:nvSpPr>
        <p:spPr>
          <a:xfrm>
            <a:off x="1068727" y="6973181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18" name="TextBox 93">
            <a:extLst>
              <a:ext uri="{FF2B5EF4-FFF2-40B4-BE49-F238E27FC236}">
                <a16:creationId xmlns:a16="http://schemas.microsoft.com/office/drawing/2014/main" id="{CAB298C5-050A-ADBF-2744-3A747E2B05AC}"/>
              </a:ext>
            </a:extLst>
          </p:cNvPr>
          <p:cNvSpPr txBox="1"/>
          <p:nvPr/>
        </p:nvSpPr>
        <p:spPr>
          <a:xfrm>
            <a:off x="2586697" y="6002378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20" name="TextBox 93">
            <a:extLst>
              <a:ext uri="{FF2B5EF4-FFF2-40B4-BE49-F238E27FC236}">
                <a16:creationId xmlns:a16="http://schemas.microsoft.com/office/drawing/2014/main" id="{E9AE7279-EC63-ABAF-3B50-FEAC82BA5FEB}"/>
              </a:ext>
            </a:extLst>
          </p:cNvPr>
          <p:cNvSpPr txBox="1"/>
          <p:nvPr/>
        </p:nvSpPr>
        <p:spPr>
          <a:xfrm>
            <a:off x="4275609" y="6973181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21" name="TextBox 93">
            <a:extLst>
              <a:ext uri="{FF2B5EF4-FFF2-40B4-BE49-F238E27FC236}">
                <a16:creationId xmlns:a16="http://schemas.microsoft.com/office/drawing/2014/main" id="{FC7A9F56-9421-F123-D73B-9542413767B8}"/>
              </a:ext>
            </a:extLst>
          </p:cNvPr>
          <p:cNvSpPr txBox="1"/>
          <p:nvPr/>
        </p:nvSpPr>
        <p:spPr>
          <a:xfrm>
            <a:off x="5642901" y="6002377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22" name="TextBox 93">
            <a:extLst>
              <a:ext uri="{FF2B5EF4-FFF2-40B4-BE49-F238E27FC236}">
                <a16:creationId xmlns:a16="http://schemas.microsoft.com/office/drawing/2014/main" id="{EF2415FB-B29E-2ACD-F202-69C2FBA9DE4A}"/>
              </a:ext>
            </a:extLst>
          </p:cNvPr>
          <p:cNvSpPr txBox="1"/>
          <p:nvPr/>
        </p:nvSpPr>
        <p:spPr>
          <a:xfrm>
            <a:off x="7121049" y="6973180"/>
            <a:ext cx="2220370" cy="5254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10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3216000E-8E66-C86F-CAFA-DBF7970ACA6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453716" y="7263581"/>
            <a:ext cx="522551" cy="427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12">
            <a:extLst>
              <a:ext uri="{FF2B5EF4-FFF2-40B4-BE49-F238E27FC236}">
                <a16:creationId xmlns:a16="http://schemas.microsoft.com/office/drawing/2014/main" id="{A924DF23-8940-E703-1AC0-029F7E1B4900}"/>
              </a:ext>
            </a:extLst>
          </p:cNvPr>
          <p:cNvGrpSpPr/>
          <p:nvPr/>
        </p:nvGrpSpPr>
        <p:grpSpPr>
          <a:xfrm>
            <a:off x="3178896" y="4552239"/>
            <a:ext cx="1653223" cy="925440"/>
            <a:chOff x="0" y="-19050"/>
            <a:chExt cx="1749837" cy="497768"/>
          </a:xfrm>
        </p:grpSpPr>
        <p:sp>
          <p:nvSpPr>
            <p:cNvPr id="56" name="Freeform 13">
              <a:extLst>
                <a:ext uri="{FF2B5EF4-FFF2-40B4-BE49-F238E27FC236}">
                  <a16:creationId xmlns:a16="http://schemas.microsoft.com/office/drawing/2014/main" id="{E15339D8-309F-1D2F-067F-D30A70119128}"/>
                </a:ext>
              </a:extLst>
            </p:cNvPr>
            <p:cNvSpPr/>
            <p:nvPr/>
          </p:nvSpPr>
          <p:spPr>
            <a:xfrm>
              <a:off x="103006" y="4273"/>
              <a:ext cx="1646831" cy="474445"/>
            </a:xfrm>
            <a:custGeom>
              <a:avLst/>
              <a:gdLst/>
              <a:ahLst/>
              <a:cxnLst/>
              <a:rect l="l" t="t" r="r" b="b"/>
              <a:pathLst>
                <a:path w="1646831" h="474445">
                  <a:moveTo>
                    <a:pt x="10697" y="0"/>
                  </a:moveTo>
                  <a:lnTo>
                    <a:pt x="1636134" y="0"/>
                  </a:lnTo>
                  <a:cubicBezTo>
                    <a:pt x="1642042" y="0"/>
                    <a:pt x="1646831" y="4789"/>
                    <a:pt x="1646831" y="10697"/>
                  </a:cubicBezTo>
                  <a:lnTo>
                    <a:pt x="1646831" y="463747"/>
                  </a:lnTo>
                  <a:cubicBezTo>
                    <a:pt x="1646831" y="469655"/>
                    <a:pt x="1642042" y="474445"/>
                    <a:pt x="1636134" y="474445"/>
                  </a:cubicBezTo>
                  <a:lnTo>
                    <a:pt x="10697" y="474445"/>
                  </a:lnTo>
                  <a:cubicBezTo>
                    <a:pt x="4789" y="474445"/>
                    <a:pt x="0" y="469655"/>
                    <a:pt x="0" y="463747"/>
                  </a:cubicBezTo>
                  <a:lnTo>
                    <a:pt x="0" y="10697"/>
                  </a:lnTo>
                  <a:cubicBezTo>
                    <a:pt x="0" y="4789"/>
                    <a:pt x="4789" y="0"/>
                    <a:pt x="106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TextBox 14">
              <a:extLst>
                <a:ext uri="{FF2B5EF4-FFF2-40B4-BE49-F238E27FC236}">
                  <a16:creationId xmlns:a16="http://schemas.microsoft.com/office/drawing/2014/main" id="{1FA8F6AB-EAA1-034F-8AE7-4A45AE75B5AC}"/>
                </a:ext>
              </a:extLst>
            </p:cNvPr>
            <p:cNvSpPr txBox="1"/>
            <p:nvPr/>
          </p:nvSpPr>
          <p:spPr>
            <a:xfrm>
              <a:off x="0" y="-19050"/>
              <a:ext cx="1646831" cy="493495"/>
            </a:xfrm>
            <a:prstGeom prst="rect">
              <a:avLst/>
            </a:prstGeom>
          </p:spPr>
          <p:txBody>
            <a:bodyPr lIns="16297" tIns="16297" rIns="16297" bIns="16297" rtlCol="0" anchor="ctr"/>
            <a:lstStyle/>
            <a:p>
              <a:pPr algn="ctr">
                <a:lnSpc>
                  <a:spcPts val="612"/>
                </a:lnSpc>
              </a:pPr>
              <a:endParaRPr sz="991"/>
            </a:p>
          </p:txBody>
        </p:sp>
      </p:grpSp>
      <p:grpSp>
        <p:nvGrpSpPr>
          <p:cNvPr id="59" name="Group 12">
            <a:extLst>
              <a:ext uri="{FF2B5EF4-FFF2-40B4-BE49-F238E27FC236}">
                <a16:creationId xmlns:a16="http://schemas.microsoft.com/office/drawing/2014/main" id="{6D0F59F9-AE7F-FFC2-A0EB-85949C9A0027}"/>
              </a:ext>
            </a:extLst>
          </p:cNvPr>
          <p:cNvGrpSpPr/>
          <p:nvPr/>
        </p:nvGrpSpPr>
        <p:grpSpPr>
          <a:xfrm>
            <a:off x="4889481" y="5251077"/>
            <a:ext cx="1568279" cy="931779"/>
            <a:chOff x="0" y="-19050"/>
            <a:chExt cx="1659929" cy="501178"/>
          </a:xfrm>
        </p:grpSpPr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9CCB66BD-A6D3-B591-CA17-A9FCEA777509}"/>
                </a:ext>
              </a:extLst>
            </p:cNvPr>
            <p:cNvSpPr/>
            <p:nvPr/>
          </p:nvSpPr>
          <p:spPr>
            <a:xfrm>
              <a:off x="13098" y="7683"/>
              <a:ext cx="1646831" cy="474445"/>
            </a:xfrm>
            <a:custGeom>
              <a:avLst/>
              <a:gdLst/>
              <a:ahLst/>
              <a:cxnLst/>
              <a:rect l="l" t="t" r="r" b="b"/>
              <a:pathLst>
                <a:path w="1646831" h="474445">
                  <a:moveTo>
                    <a:pt x="10697" y="0"/>
                  </a:moveTo>
                  <a:lnTo>
                    <a:pt x="1636134" y="0"/>
                  </a:lnTo>
                  <a:cubicBezTo>
                    <a:pt x="1642042" y="0"/>
                    <a:pt x="1646831" y="4789"/>
                    <a:pt x="1646831" y="10697"/>
                  </a:cubicBezTo>
                  <a:lnTo>
                    <a:pt x="1646831" y="463747"/>
                  </a:lnTo>
                  <a:cubicBezTo>
                    <a:pt x="1646831" y="469655"/>
                    <a:pt x="1642042" y="474445"/>
                    <a:pt x="1636134" y="474445"/>
                  </a:cubicBezTo>
                  <a:lnTo>
                    <a:pt x="10697" y="474445"/>
                  </a:lnTo>
                  <a:cubicBezTo>
                    <a:pt x="4789" y="474445"/>
                    <a:pt x="0" y="469655"/>
                    <a:pt x="0" y="463747"/>
                  </a:cubicBezTo>
                  <a:lnTo>
                    <a:pt x="0" y="10697"/>
                  </a:lnTo>
                  <a:cubicBezTo>
                    <a:pt x="0" y="4789"/>
                    <a:pt x="4789" y="0"/>
                    <a:pt x="106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Box 14">
              <a:extLst>
                <a:ext uri="{FF2B5EF4-FFF2-40B4-BE49-F238E27FC236}">
                  <a16:creationId xmlns:a16="http://schemas.microsoft.com/office/drawing/2014/main" id="{2C2AF1AD-8BED-6CEE-B366-F94435FAF005}"/>
                </a:ext>
              </a:extLst>
            </p:cNvPr>
            <p:cNvSpPr txBox="1"/>
            <p:nvPr/>
          </p:nvSpPr>
          <p:spPr>
            <a:xfrm>
              <a:off x="0" y="-19050"/>
              <a:ext cx="1646831" cy="493495"/>
            </a:xfrm>
            <a:prstGeom prst="rect">
              <a:avLst/>
            </a:prstGeom>
          </p:spPr>
          <p:txBody>
            <a:bodyPr lIns="16297" tIns="16297" rIns="16297" bIns="16297" rtlCol="0" anchor="ctr"/>
            <a:lstStyle/>
            <a:p>
              <a:pPr algn="ctr">
                <a:lnSpc>
                  <a:spcPts val="612"/>
                </a:lnSpc>
              </a:pPr>
              <a:endParaRPr sz="991"/>
            </a:p>
          </p:txBody>
        </p:sp>
      </p:grpSp>
      <p:grpSp>
        <p:nvGrpSpPr>
          <p:cNvPr id="63" name="Group 12">
            <a:extLst>
              <a:ext uri="{FF2B5EF4-FFF2-40B4-BE49-F238E27FC236}">
                <a16:creationId xmlns:a16="http://schemas.microsoft.com/office/drawing/2014/main" id="{DC26A44B-752C-FFCB-043D-3F96038510F9}"/>
              </a:ext>
            </a:extLst>
          </p:cNvPr>
          <p:cNvGrpSpPr/>
          <p:nvPr/>
        </p:nvGrpSpPr>
        <p:grpSpPr>
          <a:xfrm>
            <a:off x="6613981" y="4493456"/>
            <a:ext cx="1568693" cy="917495"/>
            <a:chOff x="0" y="-19050"/>
            <a:chExt cx="1660367" cy="493495"/>
          </a:xfrm>
        </p:grpSpPr>
        <p:sp>
          <p:nvSpPr>
            <p:cNvPr id="64" name="Freeform 13">
              <a:extLst>
                <a:ext uri="{FF2B5EF4-FFF2-40B4-BE49-F238E27FC236}">
                  <a16:creationId xmlns:a16="http://schemas.microsoft.com/office/drawing/2014/main" id="{FCE95CA5-C83C-83D2-0BBD-BB3174C83925}"/>
                </a:ext>
              </a:extLst>
            </p:cNvPr>
            <p:cNvSpPr/>
            <p:nvPr/>
          </p:nvSpPr>
          <p:spPr>
            <a:xfrm>
              <a:off x="13536" y="0"/>
              <a:ext cx="1646831" cy="474445"/>
            </a:xfrm>
            <a:custGeom>
              <a:avLst/>
              <a:gdLst/>
              <a:ahLst/>
              <a:cxnLst/>
              <a:rect l="l" t="t" r="r" b="b"/>
              <a:pathLst>
                <a:path w="1646831" h="474445">
                  <a:moveTo>
                    <a:pt x="10697" y="0"/>
                  </a:moveTo>
                  <a:lnTo>
                    <a:pt x="1636134" y="0"/>
                  </a:lnTo>
                  <a:cubicBezTo>
                    <a:pt x="1642042" y="0"/>
                    <a:pt x="1646831" y="4789"/>
                    <a:pt x="1646831" y="10697"/>
                  </a:cubicBezTo>
                  <a:lnTo>
                    <a:pt x="1646831" y="463747"/>
                  </a:lnTo>
                  <a:cubicBezTo>
                    <a:pt x="1646831" y="469655"/>
                    <a:pt x="1642042" y="474445"/>
                    <a:pt x="1636134" y="474445"/>
                  </a:cubicBezTo>
                  <a:lnTo>
                    <a:pt x="10697" y="474445"/>
                  </a:lnTo>
                  <a:cubicBezTo>
                    <a:pt x="4789" y="474445"/>
                    <a:pt x="0" y="469655"/>
                    <a:pt x="0" y="463747"/>
                  </a:cubicBezTo>
                  <a:lnTo>
                    <a:pt x="0" y="10697"/>
                  </a:lnTo>
                  <a:cubicBezTo>
                    <a:pt x="0" y="4789"/>
                    <a:pt x="4789" y="0"/>
                    <a:pt x="106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Box 14">
              <a:extLst>
                <a:ext uri="{FF2B5EF4-FFF2-40B4-BE49-F238E27FC236}">
                  <a16:creationId xmlns:a16="http://schemas.microsoft.com/office/drawing/2014/main" id="{EB5420F3-B685-5B76-755B-21813B747405}"/>
                </a:ext>
              </a:extLst>
            </p:cNvPr>
            <p:cNvSpPr txBox="1"/>
            <p:nvPr/>
          </p:nvSpPr>
          <p:spPr>
            <a:xfrm>
              <a:off x="0" y="-19050"/>
              <a:ext cx="1646831" cy="493495"/>
            </a:xfrm>
            <a:prstGeom prst="rect">
              <a:avLst/>
            </a:prstGeom>
          </p:spPr>
          <p:txBody>
            <a:bodyPr lIns="16297" tIns="16297" rIns="16297" bIns="16297" rtlCol="0" anchor="ctr"/>
            <a:lstStyle/>
            <a:p>
              <a:pPr algn="ctr">
                <a:lnSpc>
                  <a:spcPts val="612"/>
                </a:lnSpc>
              </a:pPr>
              <a:endParaRPr sz="991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31156" y="4633172"/>
            <a:ext cx="1555905" cy="882075"/>
            <a:chOff x="0" y="0"/>
            <a:chExt cx="1534059" cy="54208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534059" cy="542087"/>
            </a:xfrm>
            <a:custGeom>
              <a:avLst/>
              <a:gdLst/>
              <a:ahLst/>
              <a:cxnLst/>
              <a:rect l="l" t="t" r="r" b="b"/>
              <a:pathLst>
                <a:path w="1534059" h="542087">
                  <a:moveTo>
                    <a:pt x="11484" y="0"/>
                  </a:moveTo>
                  <a:lnTo>
                    <a:pt x="1522575" y="0"/>
                  </a:lnTo>
                  <a:cubicBezTo>
                    <a:pt x="1528918" y="0"/>
                    <a:pt x="1534059" y="5142"/>
                    <a:pt x="1534059" y="11484"/>
                  </a:cubicBezTo>
                  <a:lnTo>
                    <a:pt x="1534059" y="530603"/>
                  </a:lnTo>
                  <a:cubicBezTo>
                    <a:pt x="1534059" y="536945"/>
                    <a:pt x="1528918" y="542087"/>
                    <a:pt x="1522575" y="542087"/>
                  </a:cubicBezTo>
                  <a:lnTo>
                    <a:pt x="11484" y="542087"/>
                  </a:lnTo>
                  <a:cubicBezTo>
                    <a:pt x="5141" y="542087"/>
                    <a:pt x="0" y="536945"/>
                    <a:pt x="0" y="530603"/>
                  </a:cubicBezTo>
                  <a:lnTo>
                    <a:pt x="0" y="11484"/>
                  </a:lnTo>
                  <a:cubicBezTo>
                    <a:pt x="0" y="5141"/>
                    <a:pt x="5141" y="0"/>
                    <a:pt x="1148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19050"/>
              <a:ext cx="1534059" cy="561137"/>
            </a:xfrm>
            <a:prstGeom prst="rect">
              <a:avLst/>
            </a:prstGeom>
          </p:spPr>
          <p:txBody>
            <a:bodyPr lIns="16297" tIns="16297" rIns="16297" bIns="16297" rtlCol="0" anchor="ctr"/>
            <a:lstStyle/>
            <a:p>
              <a:pPr algn="ctr">
                <a:lnSpc>
                  <a:spcPts val="612"/>
                </a:lnSpc>
              </a:pPr>
              <a:endParaRPr sz="991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6201807" y="2441110"/>
            <a:ext cx="1685460" cy="1019232"/>
            <a:chOff x="0" y="0"/>
            <a:chExt cx="1337009" cy="883405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337009" cy="883405"/>
            </a:xfrm>
            <a:custGeom>
              <a:avLst/>
              <a:gdLst/>
              <a:ahLst/>
              <a:cxnLst/>
              <a:rect l="l" t="t" r="r" b="b"/>
              <a:pathLst>
                <a:path w="1337009" h="883405">
                  <a:moveTo>
                    <a:pt x="13176" y="0"/>
                  </a:moveTo>
                  <a:lnTo>
                    <a:pt x="1323833" y="0"/>
                  </a:lnTo>
                  <a:cubicBezTo>
                    <a:pt x="1327328" y="0"/>
                    <a:pt x="1330679" y="1388"/>
                    <a:pt x="1333150" y="3859"/>
                  </a:cubicBezTo>
                  <a:cubicBezTo>
                    <a:pt x="1335621" y="6330"/>
                    <a:pt x="1337009" y="9682"/>
                    <a:pt x="1337009" y="13176"/>
                  </a:cubicBezTo>
                  <a:lnTo>
                    <a:pt x="1337009" y="870229"/>
                  </a:lnTo>
                  <a:cubicBezTo>
                    <a:pt x="1337009" y="873723"/>
                    <a:pt x="1335621" y="877075"/>
                    <a:pt x="1333150" y="879546"/>
                  </a:cubicBezTo>
                  <a:cubicBezTo>
                    <a:pt x="1330679" y="882017"/>
                    <a:pt x="1327328" y="883405"/>
                    <a:pt x="1323833" y="883405"/>
                  </a:cubicBezTo>
                  <a:lnTo>
                    <a:pt x="13176" y="883405"/>
                  </a:lnTo>
                  <a:cubicBezTo>
                    <a:pt x="9682" y="883405"/>
                    <a:pt x="6330" y="882017"/>
                    <a:pt x="3859" y="879546"/>
                  </a:cubicBezTo>
                  <a:cubicBezTo>
                    <a:pt x="1388" y="877075"/>
                    <a:pt x="0" y="873723"/>
                    <a:pt x="0" y="870229"/>
                  </a:cubicBezTo>
                  <a:lnTo>
                    <a:pt x="0" y="13176"/>
                  </a:lnTo>
                  <a:cubicBezTo>
                    <a:pt x="0" y="9682"/>
                    <a:pt x="1388" y="6330"/>
                    <a:pt x="3859" y="3859"/>
                  </a:cubicBezTo>
                  <a:cubicBezTo>
                    <a:pt x="6330" y="1388"/>
                    <a:pt x="9682" y="0"/>
                    <a:pt x="1317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19050"/>
              <a:ext cx="1337009" cy="902455"/>
            </a:xfrm>
            <a:prstGeom prst="rect">
              <a:avLst/>
            </a:prstGeom>
          </p:spPr>
          <p:txBody>
            <a:bodyPr lIns="16297" tIns="16297" rIns="16297" bIns="16297" rtlCol="0" anchor="ctr"/>
            <a:lstStyle/>
            <a:p>
              <a:pPr algn="ctr">
                <a:lnSpc>
                  <a:spcPts val="612"/>
                </a:lnSpc>
              </a:pPr>
              <a:endParaRPr sz="991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685064" y="5550665"/>
            <a:ext cx="1555904" cy="882078"/>
            <a:chOff x="0" y="0"/>
            <a:chExt cx="1646831" cy="47444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646831" cy="474445"/>
            </a:xfrm>
            <a:custGeom>
              <a:avLst/>
              <a:gdLst/>
              <a:ahLst/>
              <a:cxnLst/>
              <a:rect l="l" t="t" r="r" b="b"/>
              <a:pathLst>
                <a:path w="1646831" h="474445">
                  <a:moveTo>
                    <a:pt x="10697" y="0"/>
                  </a:moveTo>
                  <a:lnTo>
                    <a:pt x="1636134" y="0"/>
                  </a:lnTo>
                  <a:cubicBezTo>
                    <a:pt x="1642042" y="0"/>
                    <a:pt x="1646831" y="4789"/>
                    <a:pt x="1646831" y="10697"/>
                  </a:cubicBezTo>
                  <a:lnTo>
                    <a:pt x="1646831" y="463747"/>
                  </a:lnTo>
                  <a:cubicBezTo>
                    <a:pt x="1646831" y="469655"/>
                    <a:pt x="1642042" y="474445"/>
                    <a:pt x="1636134" y="474445"/>
                  </a:cubicBezTo>
                  <a:lnTo>
                    <a:pt x="10697" y="474445"/>
                  </a:lnTo>
                  <a:cubicBezTo>
                    <a:pt x="4789" y="474445"/>
                    <a:pt x="0" y="469655"/>
                    <a:pt x="0" y="463747"/>
                  </a:cubicBezTo>
                  <a:lnTo>
                    <a:pt x="0" y="10697"/>
                  </a:lnTo>
                  <a:cubicBezTo>
                    <a:pt x="0" y="4789"/>
                    <a:pt x="4789" y="0"/>
                    <a:pt x="106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19050"/>
              <a:ext cx="1646831" cy="493495"/>
            </a:xfrm>
            <a:prstGeom prst="rect">
              <a:avLst/>
            </a:prstGeom>
          </p:spPr>
          <p:txBody>
            <a:bodyPr lIns="16297" tIns="16297" rIns="16297" bIns="16297" rtlCol="0" anchor="ctr"/>
            <a:lstStyle/>
            <a:p>
              <a:pPr algn="ctr">
                <a:lnSpc>
                  <a:spcPts val="612"/>
                </a:lnSpc>
              </a:pPr>
              <a:endParaRPr sz="991"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559011" y="3036647"/>
            <a:ext cx="1676727" cy="862649"/>
            <a:chOff x="0" y="0"/>
            <a:chExt cx="1499229" cy="883405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499229" cy="883405"/>
            </a:xfrm>
            <a:custGeom>
              <a:avLst/>
              <a:gdLst/>
              <a:ahLst/>
              <a:cxnLst/>
              <a:rect l="l" t="t" r="r" b="b"/>
              <a:pathLst>
                <a:path w="1499229" h="883405">
                  <a:moveTo>
                    <a:pt x="11751" y="0"/>
                  </a:moveTo>
                  <a:lnTo>
                    <a:pt x="1487478" y="0"/>
                  </a:lnTo>
                  <a:cubicBezTo>
                    <a:pt x="1493968" y="0"/>
                    <a:pt x="1499229" y="5261"/>
                    <a:pt x="1499229" y="11751"/>
                  </a:cubicBezTo>
                  <a:lnTo>
                    <a:pt x="1499229" y="871654"/>
                  </a:lnTo>
                  <a:cubicBezTo>
                    <a:pt x="1499229" y="878144"/>
                    <a:pt x="1493968" y="883405"/>
                    <a:pt x="1487478" y="883405"/>
                  </a:cubicBezTo>
                  <a:lnTo>
                    <a:pt x="11751" y="883405"/>
                  </a:lnTo>
                  <a:cubicBezTo>
                    <a:pt x="8634" y="883405"/>
                    <a:pt x="5645" y="882167"/>
                    <a:pt x="3442" y="879963"/>
                  </a:cubicBezTo>
                  <a:cubicBezTo>
                    <a:pt x="1238" y="877760"/>
                    <a:pt x="0" y="874771"/>
                    <a:pt x="0" y="871654"/>
                  </a:cubicBezTo>
                  <a:lnTo>
                    <a:pt x="0" y="11751"/>
                  </a:lnTo>
                  <a:cubicBezTo>
                    <a:pt x="0" y="5261"/>
                    <a:pt x="5261" y="0"/>
                    <a:pt x="11751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19050"/>
              <a:ext cx="1499229" cy="902455"/>
            </a:xfrm>
            <a:prstGeom prst="rect">
              <a:avLst/>
            </a:prstGeom>
          </p:spPr>
          <p:txBody>
            <a:bodyPr lIns="16297" tIns="16297" rIns="16297" bIns="16297" rtlCol="0" anchor="ctr"/>
            <a:lstStyle/>
            <a:p>
              <a:pPr algn="ctr">
                <a:lnSpc>
                  <a:spcPts val="612"/>
                </a:lnSpc>
              </a:pPr>
              <a:endParaRPr sz="991"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4319036" y="3041459"/>
            <a:ext cx="1621878" cy="868385"/>
            <a:chOff x="0" y="0"/>
            <a:chExt cx="1368037" cy="30676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368037" cy="306765"/>
            </a:xfrm>
            <a:custGeom>
              <a:avLst/>
              <a:gdLst/>
              <a:ahLst/>
              <a:cxnLst/>
              <a:rect l="l" t="t" r="r" b="b"/>
              <a:pathLst>
                <a:path w="1368037" h="306765">
                  <a:moveTo>
                    <a:pt x="12878" y="0"/>
                  </a:moveTo>
                  <a:lnTo>
                    <a:pt x="1355159" y="0"/>
                  </a:lnTo>
                  <a:cubicBezTo>
                    <a:pt x="1358575" y="0"/>
                    <a:pt x="1361850" y="1357"/>
                    <a:pt x="1364265" y="3772"/>
                  </a:cubicBezTo>
                  <a:cubicBezTo>
                    <a:pt x="1366680" y="6187"/>
                    <a:pt x="1368037" y="9462"/>
                    <a:pt x="1368037" y="12878"/>
                  </a:cubicBezTo>
                  <a:lnTo>
                    <a:pt x="1368037" y="293887"/>
                  </a:lnTo>
                  <a:cubicBezTo>
                    <a:pt x="1368037" y="300999"/>
                    <a:pt x="1362271" y="306765"/>
                    <a:pt x="1355159" y="306765"/>
                  </a:cubicBezTo>
                  <a:lnTo>
                    <a:pt x="12878" y="306765"/>
                  </a:lnTo>
                  <a:cubicBezTo>
                    <a:pt x="5765" y="306765"/>
                    <a:pt x="0" y="300999"/>
                    <a:pt x="0" y="293887"/>
                  </a:cubicBezTo>
                  <a:lnTo>
                    <a:pt x="0" y="12878"/>
                  </a:lnTo>
                  <a:cubicBezTo>
                    <a:pt x="0" y="5765"/>
                    <a:pt x="5765" y="0"/>
                    <a:pt x="1287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19050"/>
              <a:ext cx="1368037" cy="325815"/>
            </a:xfrm>
            <a:prstGeom prst="rect">
              <a:avLst/>
            </a:prstGeom>
          </p:spPr>
          <p:txBody>
            <a:bodyPr lIns="16297" tIns="16297" rIns="16297" bIns="16297" rtlCol="0" anchor="ctr"/>
            <a:lstStyle/>
            <a:p>
              <a:pPr algn="ctr">
                <a:lnSpc>
                  <a:spcPts val="612"/>
                </a:lnSpc>
              </a:pPr>
              <a:endParaRPr sz="991"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2436263" y="2481373"/>
            <a:ext cx="1673811" cy="880557"/>
            <a:chOff x="0" y="0"/>
            <a:chExt cx="1030515" cy="433949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030515" cy="433949"/>
            </a:xfrm>
            <a:custGeom>
              <a:avLst/>
              <a:gdLst/>
              <a:ahLst/>
              <a:cxnLst/>
              <a:rect l="l" t="t" r="r" b="b"/>
              <a:pathLst>
                <a:path w="1030515" h="433949">
                  <a:moveTo>
                    <a:pt x="17095" y="0"/>
                  </a:moveTo>
                  <a:lnTo>
                    <a:pt x="1013419" y="0"/>
                  </a:lnTo>
                  <a:cubicBezTo>
                    <a:pt x="1017953" y="0"/>
                    <a:pt x="1022302" y="1801"/>
                    <a:pt x="1025508" y="5007"/>
                  </a:cubicBezTo>
                  <a:cubicBezTo>
                    <a:pt x="1028713" y="8213"/>
                    <a:pt x="1030515" y="12561"/>
                    <a:pt x="1030515" y="17095"/>
                  </a:cubicBezTo>
                  <a:lnTo>
                    <a:pt x="1030515" y="416853"/>
                  </a:lnTo>
                  <a:cubicBezTo>
                    <a:pt x="1030515" y="421387"/>
                    <a:pt x="1028713" y="425735"/>
                    <a:pt x="1025508" y="428941"/>
                  </a:cubicBezTo>
                  <a:cubicBezTo>
                    <a:pt x="1022302" y="432147"/>
                    <a:pt x="1017953" y="433949"/>
                    <a:pt x="1013419" y="433949"/>
                  </a:cubicBezTo>
                  <a:lnTo>
                    <a:pt x="17095" y="433949"/>
                  </a:lnTo>
                  <a:cubicBezTo>
                    <a:pt x="7654" y="433949"/>
                    <a:pt x="0" y="426295"/>
                    <a:pt x="0" y="416853"/>
                  </a:cubicBezTo>
                  <a:lnTo>
                    <a:pt x="0" y="17095"/>
                  </a:lnTo>
                  <a:cubicBezTo>
                    <a:pt x="0" y="12561"/>
                    <a:pt x="1801" y="8213"/>
                    <a:pt x="5007" y="5007"/>
                  </a:cubicBezTo>
                  <a:cubicBezTo>
                    <a:pt x="8213" y="1801"/>
                    <a:pt x="12561" y="0"/>
                    <a:pt x="1709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19050"/>
              <a:ext cx="1030515" cy="452999"/>
            </a:xfrm>
            <a:prstGeom prst="rect">
              <a:avLst/>
            </a:prstGeom>
          </p:spPr>
          <p:txBody>
            <a:bodyPr lIns="16297" tIns="16297" rIns="16297" bIns="16297" rtlCol="0" anchor="ctr"/>
            <a:lstStyle/>
            <a:p>
              <a:pPr algn="ctr">
                <a:lnSpc>
                  <a:spcPts val="612"/>
                </a:lnSpc>
              </a:pPr>
              <a:endParaRPr sz="991"/>
            </a:p>
          </p:txBody>
        </p:sp>
      </p:grpSp>
      <p:sp>
        <p:nvSpPr>
          <p:cNvPr id="29" name="TextBox 29"/>
          <p:cNvSpPr txBox="1"/>
          <p:nvPr/>
        </p:nvSpPr>
        <p:spPr>
          <a:xfrm>
            <a:off x="4701129" y="3064575"/>
            <a:ext cx="799339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45"/>
              </a:lnSpc>
            </a:pPr>
            <a:r>
              <a:rPr lang="en-US" sz="1454" b="1" spc="-73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June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672096" y="4645932"/>
            <a:ext cx="721792" cy="2198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66"/>
              </a:lnSpc>
            </a:pPr>
            <a:r>
              <a:rPr lang="en-US" sz="1472" b="1" spc="-73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May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2016207" y="5593318"/>
            <a:ext cx="812140" cy="2198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66"/>
              </a:lnSpc>
            </a:pPr>
            <a:r>
              <a:rPr lang="en-US" sz="1472" b="1" spc="-73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March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562020" y="3359890"/>
            <a:ext cx="1903853" cy="525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871583" y="3088745"/>
            <a:ext cx="997859" cy="2198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66"/>
              </a:lnSpc>
            </a:pPr>
            <a:r>
              <a:rPr lang="en-US" sz="1472" b="1" spc="-73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February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6572468" y="2489381"/>
            <a:ext cx="944137" cy="2198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66"/>
              </a:lnSpc>
            </a:pPr>
            <a:r>
              <a:rPr lang="en-US" sz="1472" b="1" spc="-73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August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222279" y="4663593"/>
            <a:ext cx="1318649" cy="2198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66"/>
              </a:lnSpc>
            </a:pPr>
            <a:r>
              <a:rPr lang="en-US" sz="1472" b="1" spc="-73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January</a:t>
            </a:r>
          </a:p>
        </p:txBody>
      </p:sp>
      <p:grpSp>
        <p:nvGrpSpPr>
          <p:cNvPr id="48" name="Group 48"/>
          <p:cNvGrpSpPr/>
          <p:nvPr/>
        </p:nvGrpSpPr>
        <p:grpSpPr>
          <a:xfrm>
            <a:off x="8257251" y="2824888"/>
            <a:ext cx="1685460" cy="938093"/>
            <a:chOff x="0" y="0"/>
            <a:chExt cx="1111312" cy="388867"/>
          </a:xfrm>
        </p:grpSpPr>
        <p:sp>
          <p:nvSpPr>
            <p:cNvPr id="49" name="Freeform 49"/>
            <p:cNvSpPr/>
            <p:nvPr/>
          </p:nvSpPr>
          <p:spPr>
            <a:xfrm>
              <a:off x="0" y="0"/>
              <a:ext cx="1111312" cy="388867"/>
            </a:xfrm>
            <a:custGeom>
              <a:avLst/>
              <a:gdLst/>
              <a:ahLst/>
              <a:cxnLst/>
              <a:rect l="l" t="t" r="r" b="b"/>
              <a:pathLst>
                <a:path w="1111312" h="388867">
                  <a:moveTo>
                    <a:pt x="15852" y="0"/>
                  </a:moveTo>
                  <a:lnTo>
                    <a:pt x="1095460" y="0"/>
                  </a:lnTo>
                  <a:cubicBezTo>
                    <a:pt x="1104215" y="0"/>
                    <a:pt x="1111312" y="7097"/>
                    <a:pt x="1111312" y="15852"/>
                  </a:cubicBezTo>
                  <a:lnTo>
                    <a:pt x="1111312" y="373015"/>
                  </a:lnTo>
                  <a:cubicBezTo>
                    <a:pt x="1111312" y="377219"/>
                    <a:pt x="1109642" y="381251"/>
                    <a:pt x="1106669" y="384224"/>
                  </a:cubicBezTo>
                  <a:cubicBezTo>
                    <a:pt x="1103696" y="387197"/>
                    <a:pt x="1099664" y="388867"/>
                    <a:pt x="1095460" y="388867"/>
                  </a:cubicBezTo>
                  <a:lnTo>
                    <a:pt x="15852" y="388867"/>
                  </a:lnTo>
                  <a:cubicBezTo>
                    <a:pt x="11648" y="388867"/>
                    <a:pt x="7616" y="387197"/>
                    <a:pt x="4643" y="384224"/>
                  </a:cubicBezTo>
                  <a:cubicBezTo>
                    <a:pt x="1670" y="381251"/>
                    <a:pt x="0" y="377219"/>
                    <a:pt x="0" y="373015"/>
                  </a:cubicBezTo>
                  <a:lnTo>
                    <a:pt x="0" y="15852"/>
                  </a:lnTo>
                  <a:cubicBezTo>
                    <a:pt x="0" y="11648"/>
                    <a:pt x="1670" y="7616"/>
                    <a:pt x="4643" y="4643"/>
                  </a:cubicBezTo>
                  <a:cubicBezTo>
                    <a:pt x="7616" y="1670"/>
                    <a:pt x="11648" y="0"/>
                    <a:pt x="1585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0" y="-19050"/>
              <a:ext cx="1111312" cy="407917"/>
            </a:xfrm>
            <a:prstGeom prst="rect">
              <a:avLst/>
            </a:prstGeom>
          </p:spPr>
          <p:txBody>
            <a:bodyPr lIns="16297" tIns="16297" rIns="16297" bIns="16297" rtlCol="0" anchor="ctr"/>
            <a:lstStyle/>
            <a:p>
              <a:pPr algn="ctr">
                <a:lnSpc>
                  <a:spcPts val="612"/>
                </a:lnSpc>
              </a:pPr>
              <a:endParaRPr sz="991"/>
            </a:p>
          </p:txBody>
        </p:sp>
      </p:grpSp>
      <p:sp>
        <p:nvSpPr>
          <p:cNvPr id="52" name="TextBox 52"/>
          <p:cNvSpPr txBox="1"/>
          <p:nvPr/>
        </p:nvSpPr>
        <p:spPr>
          <a:xfrm>
            <a:off x="6762532" y="4604785"/>
            <a:ext cx="1185702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45"/>
              </a:lnSpc>
            </a:pPr>
            <a:r>
              <a:rPr lang="en-US" sz="1454" b="1" spc="-73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September</a:t>
            </a:r>
          </a:p>
        </p:txBody>
      </p:sp>
      <p:pic>
        <p:nvPicPr>
          <p:cNvPr id="90" name="Picture 89" descr="A multi-story building with many windows&#10;&#10;AI-generated content may be incorrect.">
            <a:extLst>
              <a:ext uri="{FF2B5EF4-FFF2-40B4-BE49-F238E27FC236}">
                <a16:creationId xmlns:a16="http://schemas.microsoft.com/office/drawing/2014/main" id="{56D0ACC9-8F90-A645-2157-D1AD000AD4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147"/>
          <a:stretch>
            <a:fillRect/>
          </a:stretch>
        </p:blipFill>
        <p:spPr>
          <a:xfrm flipH="1">
            <a:off x="1" y="-8220"/>
            <a:ext cx="10058400" cy="1941582"/>
          </a:xfrm>
          <a:prstGeom prst="rect">
            <a:avLst/>
          </a:prstGeom>
        </p:spPr>
      </p:pic>
      <p:sp>
        <p:nvSpPr>
          <p:cNvPr id="91" name="TextBox 104">
            <a:extLst>
              <a:ext uri="{FF2B5EF4-FFF2-40B4-BE49-F238E27FC236}">
                <a16:creationId xmlns:a16="http://schemas.microsoft.com/office/drawing/2014/main" id="{F655173C-9A85-C05D-D54E-67BCB074401F}"/>
              </a:ext>
            </a:extLst>
          </p:cNvPr>
          <p:cNvSpPr txBox="1"/>
          <p:nvPr/>
        </p:nvSpPr>
        <p:spPr>
          <a:xfrm>
            <a:off x="-549065" y="431991"/>
            <a:ext cx="4838737" cy="11442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708"/>
              </a:lnSpc>
            </a:pPr>
            <a:r>
              <a:rPr lang="en-US" sz="5400" dirty="0">
                <a:solidFill>
                  <a:srgbClr val="FFFFFF"/>
                </a:solidFill>
                <a:latin typeface="+mj-lt"/>
                <a:ea typeface="Cormorant Garamond Semi-Bold"/>
                <a:cs typeface="Cormorant Garamond Semi-Bold"/>
                <a:sym typeface="Cormorant Garamond Semi-Bold"/>
              </a:rPr>
              <a:t>2025-2026</a:t>
            </a:r>
          </a:p>
          <a:p>
            <a:pPr algn="ctr">
              <a:lnSpc>
                <a:spcPts val="2440"/>
              </a:lnSpc>
            </a:pPr>
            <a:r>
              <a:rPr lang="en-US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Forward Looking Action Plan</a:t>
            </a:r>
          </a:p>
        </p:txBody>
      </p:sp>
      <p:sp>
        <p:nvSpPr>
          <p:cNvPr id="92" name="Freeform 91">
            <a:extLst>
              <a:ext uri="{FF2B5EF4-FFF2-40B4-BE49-F238E27FC236}">
                <a16:creationId xmlns:a16="http://schemas.microsoft.com/office/drawing/2014/main" id="{E1C8EE40-37A2-1895-EF61-B28C78384DCF}"/>
              </a:ext>
            </a:extLst>
          </p:cNvPr>
          <p:cNvSpPr/>
          <p:nvPr/>
        </p:nvSpPr>
        <p:spPr>
          <a:xfrm>
            <a:off x="8383216" y="258506"/>
            <a:ext cx="1462583" cy="541156"/>
          </a:xfrm>
          <a:custGeom>
            <a:avLst/>
            <a:gdLst/>
            <a:ahLst/>
            <a:cxnLst/>
            <a:rect l="l" t="t" r="r" b="b"/>
            <a:pathLst>
              <a:path w="1462583" h="541156">
                <a:moveTo>
                  <a:pt x="0" y="0"/>
                </a:moveTo>
                <a:lnTo>
                  <a:pt x="1462583" y="0"/>
                </a:lnTo>
                <a:lnTo>
                  <a:pt x="1462583" y="541155"/>
                </a:lnTo>
                <a:lnTo>
                  <a:pt x="0" y="54115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F8CAC054-1AC8-C275-F70A-85FC753FB83C}"/>
              </a:ext>
            </a:extLst>
          </p:cNvPr>
          <p:cNvCxnSpPr>
            <a:cxnSpLocks/>
          </p:cNvCxnSpPr>
          <p:nvPr/>
        </p:nvCxnSpPr>
        <p:spPr>
          <a:xfrm>
            <a:off x="0" y="4277104"/>
            <a:ext cx="10058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34">
            <a:extLst>
              <a:ext uri="{FF2B5EF4-FFF2-40B4-BE49-F238E27FC236}">
                <a16:creationId xmlns:a16="http://schemas.microsoft.com/office/drawing/2014/main" id="{83B09A76-D8D5-7AF8-234E-BBE332A7B895}"/>
              </a:ext>
            </a:extLst>
          </p:cNvPr>
          <p:cNvSpPr txBox="1"/>
          <p:nvPr/>
        </p:nvSpPr>
        <p:spPr>
          <a:xfrm>
            <a:off x="8210206" y="3165158"/>
            <a:ext cx="1903853" cy="525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3" name="TextBox 33">
            <a:extLst>
              <a:ext uri="{FF2B5EF4-FFF2-40B4-BE49-F238E27FC236}">
                <a16:creationId xmlns:a16="http://schemas.microsoft.com/office/drawing/2014/main" id="{F278123F-486C-0836-6375-EA6220B22C4C}"/>
              </a:ext>
            </a:extLst>
          </p:cNvPr>
          <p:cNvSpPr txBox="1"/>
          <p:nvPr/>
        </p:nvSpPr>
        <p:spPr>
          <a:xfrm>
            <a:off x="2874239" y="2534944"/>
            <a:ext cx="797857" cy="2198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66"/>
              </a:lnSpc>
            </a:pPr>
            <a:r>
              <a:rPr lang="en-US" sz="1472" b="1" spc="-73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April</a:t>
            </a:r>
          </a:p>
        </p:txBody>
      </p:sp>
      <p:sp>
        <p:nvSpPr>
          <p:cNvPr id="4" name="TextBox 29">
            <a:extLst>
              <a:ext uri="{FF2B5EF4-FFF2-40B4-BE49-F238E27FC236}">
                <a16:creationId xmlns:a16="http://schemas.microsoft.com/office/drawing/2014/main" id="{7F1F9634-CE68-8C6C-2703-172DE4313567}"/>
              </a:ext>
            </a:extLst>
          </p:cNvPr>
          <p:cNvSpPr txBox="1"/>
          <p:nvPr/>
        </p:nvSpPr>
        <p:spPr>
          <a:xfrm>
            <a:off x="5277924" y="5349235"/>
            <a:ext cx="721793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45"/>
              </a:lnSpc>
            </a:pPr>
            <a:r>
              <a:rPr lang="en-US" sz="1454" b="1" spc="-73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July</a:t>
            </a:r>
          </a:p>
        </p:txBody>
      </p:sp>
      <p:sp>
        <p:nvSpPr>
          <p:cNvPr id="5" name="TextBox 52">
            <a:extLst>
              <a:ext uri="{FF2B5EF4-FFF2-40B4-BE49-F238E27FC236}">
                <a16:creationId xmlns:a16="http://schemas.microsoft.com/office/drawing/2014/main" id="{4BE733EE-C39A-6326-3640-479473790A0F}"/>
              </a:ext>
            </a:extLst>
          </p:cNvPr>
          <p:cNvSpPr txBox="1"/>
          <p:nvPr/>
        </p:nvSpPr>
        <p:spPr>
          <a:xfrm>
            <a:off x="8513370" y="2895819"/>
            <a:ext cx="1100449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45"/>
              </a:lnSpc>
            </a:pPr>
            <a:r>
              <a:rPr lang="en-US" sz="1454" b="1" spc="-73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November</a:t>
            </a:r>
          </a:p>
        </p:txBody>
      </p:sp>
      <p:sp>
        <p:nvSpPr>
          <p:cNvPr id="24" name="TextBox 52">
            <a:extLst>
              <a:ext uri="{FF2B5EF4-FFF2-40B4-BE49-F238E27FC236}">
                <a16:creationId xmlns:a16="http://schemas.microsoft.com/office/drawing/2014/main" id="{2EB2C2F2-2BEE-48B4-D05A-47FC2BE7BDD9}"/>
              </a:ext>
            </a:extLst>
          </p:cNvPr>
          <p:cNvSpPr txBox="1"/>
          <p:nvPr/>
        </p:nvSpPr>
        <p:spPr>
          <a:xfrm>
            <a:off x="8568241" y="5706217"/>
            <a:ext cx="1047031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45"/>
              </a:lnSpc>
            </a:pPr>
            <a:r>
              <a:rPr lang="en-US" sz="1454" b="1" spc="-73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December</a:t>
            </a: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40199C5F-9082-A432-6CA7-4BED00EC1B47}"/>
              </a:ext>
            </a:extLst>
          </p:cNvPr>
          <p:cNvSpPr txBox="1"/>
          <p:nvPr/>
        </p:nvSpPr>
        <p:spPr>
          <a:xfrm>
            <a:off x="6201807" y="2780678"/>
            <a:ext cx="1903853" cy="525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27" name="TextBox 34">
            <a:extLst>
              <a:ext uri="{FF2B5EF4-FFF2-40B4-BE49-F238E27FC236}">
                <a16:creationId xmlns:a16="http://schemas.microsoft.com/office/drawing/2014/main" id="{DB80F8AA-DB3A-94BE-62A9-42E51556CA77}"/>
              </a:ext>
            </a:extLst>
          </p:cNvPr>
          <p:cNvSpPr txBox="1"/>
          <p:nvPr/>
        </p:nvSpPr>
        <p:spPr>
          <a:xfrm>
            <a:off x="4298536" y="3325183"/>
            <a:ext cx="1903853" cy="525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47" name="TextBox 34">
            <a:extLst>
              <a:ext uri="{FF2B5EF4-FFF2-40B4-BE49-F238E27FC236}">
                <a16:creationId xmlns:a16="http://schemas.microsoft.com/office/drawing/2014/main" id="{FED22A7A-6189-21B0-62DD-8FE03D2D6141}"/>
              </a:ext>
            </a:extLst>
          </p:cNvPr>
          <p:cNvSpPr txBox="1"/>
          <p:nvPr/>
        </p:nvSpPr>
        <p:spPr>
          <a:xfrm>
            <a:off x="2436264" y="2795292"/>
            <a:ext cx="1903853" cy="525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53" name="TextBox 34">
            <a:extLst>
              <a:ext uri="{FF2B5EF4-FFF2-40B4-BE49-F238E27FC236}">
                <a16:creationId xmlns:a16="http://schemas.microsoft.com/office/drawing/2014/main" id="{F4D4B492-4CA6-13C4-AE04-E7B0DF2F078B}"/>
              </a:ext>
            </a:extLst>
          </p:cNvPr>
          <p:cNvSpPr txBox="1"/>
          <p:nvPr/>
        </p:nvSpPr>
        <p:spPr>
          <a:xfrm>
            <a:off x="72140" y="4918815"/>
            <a:ext cx="1903853" cy="525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54" name="TextBox 34">
            <a:extLst>
              <a:ext uri="{FF2B5EF4-FFF2-40B4-BE49-F238E27FC236}">
                <a16:creationId xmlns:a16="http://schemas.microsoft.com/office/drawing/2014/main" id="{8C9A09FA-46EA-00DA-5BC1-B937CBE0AC03}"/>
              </a:ext>
            </a:extLst>
          </p:cNvPr>
          <p:cNvSpPr txBox="1"/>
          <p:nvPr/>
        </p:nvSpPr>
        <p:spPr>
          <a:xfrm>
            <a:off x="1623813" y="5827134"/>
            <a:ext cx="1903853" cy="525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58" name="TextBox 34">
            <a:extLst>
              <a:ext uri="{FF2B5EF4-FFF2-40B4-BE49-F238E27FC236}">
                <a16:creationId xmlns:a16="http://schemas.microsoft.com/office/drawing/2014/main" id="{29E63BF7-562D-CFD0-60E9-F2DDB4BC33C4}"/>
              </a:ext>
            </a:extLst>
          </p:cNvPr>
          <p:cNvSpPr txBox="1"/>
          <p:nvPr/>
        </p:nvSpPr>
        <p:spPr>
          <a:xfrm>
            <a:off x="3244313" y="4888964"/>
            <a:ext cx="1903853" cy="525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62" name="TextBox 34">
            <a:extLst>
              <a:ext uri="{FF2B5EF4-FFF2-40B4-BE49-F238E27FC236}">
                <a16:creationId xmlns:a16="http://schemas.microsoft.com/office/drawing/2014/main" id="{C5AD65D2-F8D6-2625-4DE1-2892F33F3BDB}"/>
              </a:ext>
            </a:extLst>
          </p:cNvPr>
          <p:cNvSpPr txBox="1"/>
          <p:nvPr/>
        </p:nvSpPr>
        <p:spPr>
          <a:xfrm>
            <a:off x="4889481" y="5618962"/>
            <a:ext cx="1903853" cy="525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66" name="TextBox 34">
            <a:extLst>
              <a:ext uri="{FF2B5EF4-FFF2-40B4-BE49-F238E27FC236}">
                <a16:creationId xmlns:a16="http://schemas.microsoft.com/office/drawing/2014/main" id="{9E9685FC-83C8-42D2-6CB6-8E46B177D5C2}"/>
              </a:ext>
            </a:extLst>
          </p:cNvPr>
          <p:cNvSpPr txBox="1"/>
          <p:nvPr/>
        </p:nvSpPr>
        <p:spPr>
          <a:xfrm>
            <a:off x="6575143" y="4856246"/>
            <a:ext cx="1903853" cy="525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grpSp>
        <p:nvGrpSpPr>
          <p:cNvPr id="67" name="Group 12">
            <a:extLst>
              <a:ext uri="{FF2B5EF4-FFF2-40B4-BE49-F238E27FC236}">
                <a16:creationId xmlns:a16="http://schemas.microsoft.com/office/drawing/2014/main" id="{5E609411-EBC2-4E0B-8570-92D45AF6998A}"/>
              </a:ext>
            </a:extLst>
          </p:cNvPr>
          <p:cNvGrpSpPr/>
          <p:nvPr/>
        </p:nvGrpSpPr>
        <p:grpSpPr>
          <a:xfrm>
            <a:off x="8345554" y="5668589"/>
            <a:ext cx="1555904" cy="882078"/>
            <a:chOff x="0" y="0"/>
            <a:chExt cx="1646831" cy="474445"/>
          </a:xfrm>
        </p:grpSpPr>
        <p:sp>
          <p:nvSpPr>
            <p:cNvPr id="68" name="Freeform 13">
              <a:extLst>
                <a:ext uri="{FF2B5EF4-FFF2-40B4-BE49-F238E27FC236}">
                  <a16:creationId xmlns:a16="http://schemas.microsoft.com/office/drawing/2014/main" id="{40D13419-8CE3-263C-D8FA-82D18E5CCFED}"/>
                </a:ext>
              </a:extLst>
            </p:cNvPr>
            <p:cNvSpPr/>
            <p:nvPr/>
          </p:nvSpPr>
          <p:spPr>
            <a:xfrm>
              <a:off x="0" y="0"/>
              <a:ext cx="1646831" cy="474445"/>
            </a:xfrm>
            <a:custGeom>
              <a:avLst/>
              <a:gdLst/>
              <a:ahLst/>
              <a:cxnLst/>
              <a:rect l="l" t="t" r="r" b="b"/>
              <a:pathLst>
                <a:path w="1646831" h="474445">
                  <a:moveTo>
                    <a:pt x="10697" y="0"/>
                  </a:moveTo>
                  <a:lnTo>
                    <a:pt x="1636134" y="0"/>
                  </a:lnTo>
                  <a:cubicBezTo>
                    <a:pt x="1642042" y="0"/>
                    <a:pt x="1646831" y="4789"/>
                    <a:pt x="1646831" y="10697"/>
                  </a:cubicBezTo>
                  <a:lnTo>
                    <a:pt x="1646831" y="463747"/>
                  </a:lnTo>
                  <a:cubicBezTo>
                    <a:pt x="1646831" y="469655"/>
                    <a:pt x="1642042" y="474445"/>
                    <a:pt x="1636134" y="474445"/>
                  </a:cubicBezTo>
                  <a:lnTo>
                    <a:pt x="10697" y="474445"/>
                  </a:lnTo>
                  <a:cubicBezTo>
                    <a:pt x="4789" y="474445"/>
                    <a:pt x="0" y="469655"/>
                    <a:pt x="0" y="463747"/>
                  </a:cubicBezTo>
                  <a:lnTo>
                    <a:pt x="0" y="10697"/>
                  </a:lnTo>
                  <a:cubicBezTo>
                    <a:pt x="0" y="4789"/>
                    <a:pt x="4789" y="0"/>
                    <a:pt x="106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TextBox 14">
              <a:extLst>
                <a:ext uri="{FF2B5EF4-FFF2-40B4-BE49-F238E27FC236}">
                  <a16:creationId xmlns:a16="http://schemas.microsoft.com/office/drawing/2014/main" id="{E552A527-FDBF-51A1-755D-6D60BC989BD9}"/>
                </a:ext>
              </a:extLst>
            </p:cNvPr>
            <p:cNvSpPr txBox="1"/>
            <p:nvPr/>
          </p:nvSpPr>
          <p:spPr>
            <a:xfrm>
              <a:off x="0" y="-19050"/>
              <a:ext cx="1646831" cy="493495"/>
            </a:xfrm>
            <a:prstGeom prst="rect">
              <a:avLst/>
            </a:prstGeom>
          </p:spPr>
          <p:txBody>
            <a:bodyPr lIns="16297" tIns="16297" rIns="16297" bIns="16297" rtlCol="0" anchor="ctr"/>
            <a:lstStyle/>
            <a:p>
              <a:pPr algn="ctr">
                <a:lnSpc>
                  <a:spcPts val="612"/>
                </a:lnSpc>
              </a:pPr>
              <a:endParaRPr sz="991"/>
            </a:p>
          </p:txBody>
        </p:sp>
      </p:grpSp>
      <p:sp>
        <p:nvSpPr>
          <p:cNvPr id="70" name="TextBox 34">
            <a:extLst>
              <a:ext uri="{FF2B5EF4-FFF2-40B4-BE49-F238E27FC236}">
                <a16:creationId xmlns:a16="http://schemas.microsoft.com/office/drawing/2014/main" id="{54DD53DA-59A4-1F4F-C569-E11CF7C6CFBB}"/>
              </a:ext>
            </a:extLst>
          </p:cNvPr>
          <p:cNvSpPr txBox="1"/>
          <p:nvPr/>
        </p:nvSpPr>
        <p:spPr>
          <a:xfrm>
            <a:off x="8300647" y="5973871"/>
            <a:ext cx="1903853" cy="525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15888" lvl="1" indent="-107945">
              <a:lnSpc>
                <a:spcPts val="1400"/>
              </a:lnSpc>
              <a:buFont typeface="Arial"/>
              <a:buChar char="•"/>
            </a:pPr>
            <a:r>
              <a:rPr lang="en-US" sz="8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9A78447B-34BF-1F0D-7914-3ED2B108D013}"/>
              </a:ext>
            </a:extLst>
          </p:cNvPr>
          <p:cNvCxnSpPr>
            <a:cxnSpLocks/>
          </p:cNvCxnSpPr>
          <p:nvPr/>
        </p:nvCxnSpPr>
        <p:spPr>
          <a:xfrm>
            <a:off x="580640" y="4277104"/>
            <a:ext cx="0" cy="264709"/>
          </a:xfrm>
          <a:prstGeom prst="straightConnector1">
            <a:avLst/>
          </a:prstGeom>
          <a:ln w="25400" cap="sq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42B27B4-6261-58D5-4331-0C4924054F3C}"/>
              </a:ext>
            </a:extLst>
          </p:cNvPr>
          <p:cNvCxnSpPr>
            <a:cxnSpLocks/>
          </p:cNvCxnSpPr>
          <p:nvPr/>
        </p:nvCxnSpPr>
        <p:spPr>
          <a:xfrm flipV="1">
            <a:off x="1340173" y="3959749"/>
            <a:ext cx="0" cy="324016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A466ACE5-6596-4850-C686-8A23A26FFF25}"/>
              </a:ext>
            </a:extLst>
          </p:cNvPr>
          <p:cNvCxnSpPr>
            <a:cxnSpLocks/>
          </p:cNvCxnSpPr>
          <p:nvPr/>
        </p:nvCxnSpPr>
        <p:spPr>
          <a:xfrm>
            <a:off x="2288479" y="4294996"/>
            <a:ext cx="0" cy="1220252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8090805-3B95-ADDC-23C1-F26887996724}"/>
              </a:ext>
            </a:extLst>
          </p:cNvPr>
          <p:cNvCxnSpPr>
            <a:cxnSpLocks/>
          </p:cNvCxnSpPr>
          <p:nvPr/>
        </p:nvCxnSpPr>
        <p:spPr>
          <a:xfrm flipV="1">
            <a:off x="3228569" y="3458670"/>
            <a:ext cx="12399" cy="836326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238E764-C5A4-4CDE-153B-3E83DABF63EA}"/>
              </a:ext>
            </a:extLst>
          </p:cNvPr>
          <p:cNvCxnSpPr>
            <a:cxnSpLocks/>
            <a:endCxn id="57" idx="0"/>
          </p:cNvCxnSpPr>
          <p:nvPr/>
        </p:nvCxnSpPr>
        <p:spPr>
          <a:xfrm>
            <a:off x="3956848" y="4290427"/>
            <a:ext cx="0" cy="261812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6EC586E-17C9-EE01-BE1D-C04F7CF82973}"/>
              </a:ext>
            </a:extLst>
          </p:cNvPr>
          <p:cNvCxnSpPr>
            <a:cxnSpLocks/>
          </p:cNvCxnSpPr>
          <p:nvPr/>
        </p:nvCxnSpPr>
        <p:spPr>
          <a:xfrm flipV="1">
            <a:off x="5129363" y="3959545"/>
            <a:ext cx="0" cy="324220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8F624A9D-ED58-7FEE-AA86-3D4209716913}"/>
              </a:ext>
            </a:extLst>
          </p:cNvPr>
          <p:cNvCxnSpPr>
            <a:cxnSpLocks/>
          </p:cNvCxnSpPr>
          <p:nvPr/>
        </p:nvCxnSpPr>
        <p:spPr>
          <a:xfrm>
            <a:off x="5772647" y="4283765"/>
            <a:ext cx="0" cy="921365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618C4CB6-F031-0077-4496-41E0C7BEC241}"/>
              </a:ext>
            </a:extLst>
          </p:cNvPr>
          <p:cNvCxnSpPr>
            <a:cxnSpLocks/>
          </p:cNvCxnSpPr>
          <p:nvPr/>
        </p:nvCxnSpPr>
        <p:spPr>
          <a:xfrm flipV="1">
            <a:off x="6762532" y="3526994"/>
            <a:ext cx="0" cy="750110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FC50FC0C-C230-6103-41B0-DF25877F2058}"/>
              </a:ext>
            </a:extLst>
          </p:cNvPr>
          <p:cNvCxnSpPr>
            <a:cxnSpLocks/>
          </p:cNvCxnSpPr>
          <p:nvPr/>
        </p:nvCxnSpPr>
        <p:spPr>
          <a:xfrm>
            <a:off x="7410616" y="4277104"/>
            <a:ext cx="7951" cy="239237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4FC9B36E-3998-E5ED-891E-8554B2E46EC6}"/>
              </a:ext>
            </a:extLst>
          </p:cNvPr>
          <p:cNvCxnSpPr>
            <a:cxnSpLocks/>
          </p:cNvCxnSpPr>
          <p:nvPr/>
        </p:nvCxnSpPr>
        <p:spPr>
          <a:xfrm flipV="1">
            <a:off x="8554357" y="3838893"/>
            <a:ext cx="0" cy="443880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4ED1D478-0585-B38C-69AC-3036DA456861}"/>
              </a:ext>
            </a:extLst>
          </p:cNvPr>
          <p:cNvCxnSpPr>
            <a:cxnSpLocks/>
          </p:cNvCxnSpPr>
          <p:nvPr/>
        </p:nvCxnSpPr>
        <p:spPr>
          <a:xfrm>
            <a:off x="9247367" y="4277104"/>
            <a:ext cx="0" cy="1340154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F5187D6F-CDDF-2A4C-FB58-7BA4F4075A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1156" y="7266562"/>
            <a:ext cx="9811555" cy="427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era Group">
      <a:dk1>
        <a:srgbClr val="030406"/>
      </a:dk1>
      <a:lt1>
        <a:srgbClr val="FFFFFF"/>
      </a:lt1>
      <a:dk2>
        <a:srgbClr val="ABA299"/>
      </a:dk2>
      <a:lt2>
        <a:srgbClr val="4C4C4E"/>
      </a:lt2>
      <a:accent1>
        <a:srgbClr val="1F628D"/>
      </a:accent1>
      <a:accent2>
        <a:srgbClr val="01949F"/>
      </a:accent2>
      <a:accent3>
        <a:srgbClr val="76B243"/>
      </a:accent3>
      <a:accent4>
        <a:srgbClr val="188B75"/>
      </a:accent4>
      <a:accent5>
        <a:srgbClr val="9A7DAF"/>
      </a:accent5>
      <a:accent6>
        <a:srgbClr val="54C0AA"/>
      </a:accent6>
      <a:hlink>
        <a:srgbClr val="01949F"/>
      </a:hlink>
      <a:folHlink>
        <a:srgbClr val="00ACF8"/>
      </a:folHlink>
    </a:clrScheme>
    <a:fontScheme name="AleraGroup">
      <a:majorFont>
        <a:latin typeface="Garamon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-AleraGroup-2023" id="{2F93EC98-561C-4C54-9646-14B5953B8E04}" vid="{86E1DEF7-72A4-4E42-9669-4FF2D94A02C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53CE702188A44192E6DB0EE6A02CA3" ma:contentTypeVersion="2" ma:contentTypeDescription="Create a new document." ma:contentTypeScope="" ma:versionID="e3a8ea37cd877d8dc926fbde5261acee">
  <xsd:schema xmlns:xsd="http://www.w3.org/2001/XMLSchema" xmlns:xs="http://www.w3.org/2001/XMLSchema" xmlns:p="http://schemas.microsoft.com/office/2006/metadata/properties" xmlns:ns2="b5478a62-f203-4da0-afa1-6698de6dfd93" targetNamespace="http://schemas.microsoft.com/office/2006/metadata/properties" ma:root="true" ma:fieldsID="8623cd0cfa68d34bf0115e19c6ebe278" ns2:_="">
    <xsd:import namespace="b5478a62-f203-4da0-afa1-6698de6dfd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78a62-f203-4da0-afa1-6698de6dfd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3CF2B5-4360-4920-AD6E-AC4F9A1289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478a62-f203-4da0-afa1-6698de6dfd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75FA2D-8069-4E72-9A16-D487523982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8730E1-708B-4431-BCBA-6FA9FC30F945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  <ds:schemaRef ds:uri="b1b78ec4-f36f-4ac9-acac-368bfe71d71c"/>
    <ds:schemaRef ds:uri="1d9f918b-7d07-4a0b-88a8-c1b209a48e76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</TotalTime>
  <Words>240</Words>
  <Application>Microsoft Office PowerPoint</Application>
  <PresentationFormat>Custom</PresentationFormat>
  <Paragraphs>96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Avenir Next LT Pro</vt:lpstr>
      <vt:lpstr>Garamond</vt:lpstr>
      <vt:lpstr>Montserrat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Lorelei Arteaga</dc:creator>
  <cp:lastModifiedBy>Jacob Hiebing</cp:lastModifiedBy>
  <cp:revision>4</cp:revision>
  <dcterms:created xsi:type="dcterms:W3CDTF">2025-04-03T16:27:07Z</dcterms:created>
  <dcterms:modified xsi:type="dcterms:W3CDTF">2025-10-02T13:24:55Z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0x010100DF53CE702188A44192E6DB0EE6A02CA3</vt:lpwstr>
  </property>
  <property fmtid="{D5CDD505-2E9C-101B-9397-08002B2CF9AE}" pid="3" name="MediaServiceImageTags">
    <vt:lpwstr/>
  </property>
</Properties>
</file>