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753600" cy="7315200"/>
  <p:notesSz cx="9753600" cy="7315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78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9753600" y="7315200"/>
                </a:moveTo>
                <a:lnTo>
                  <a:pt x="0" y="7315200"/>
                </a:lnTo>
                <a:lnTo>
                  <a:pt x="0" y="0"/>
                </a:lnTo>
                <a:lnTo>
                  <a:pt x="9753600" y="0"/>
                </a:lnTo>
                <a:lnTo>
                  <a:pt x="9753600" y="7315200"/>
                </a:lnTo>
                <a:close/>
              </a:path>
            </a:pathLst>
          </a:custGeom>
          <a:solidFill>
            <a:srgbClr val="F8F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2023" y="666470"/>
            <a:ext cx="4222115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Termina"/>
                <a:cs typeface="Termina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7680" y="1682496"/>
            <a:ext cx="87782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Avenir Next LT Pro" panose="020B0504020202020204" pitchFamily="34" charset="0"/>
          <a:ea typeface="+mj-ea"/>
          <a:cs typeface="+mj-cs"/>
        </a:defRPr>
      </a:lvl1pPr>
    </p:titleStyle>
    <p:bodyStyle>
      <a:lvl1pPr marL="0">
        <a:defRPr>
          <a:latin typeface="Avenir Next LT Pro" panose="020B0504020202020204" pitchFamily="34" charset="0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9D3E638-C29D-FB61-80D6-B4DFBD352110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592022" y="2133600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51CCC8C-F0A4-A316-14C9-4900DEE79F5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592022" y="2590800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FFDD81B-201F-BF51-A73F-99B2D8B8DC56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592022" y="3048000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6107246-057E-D312-5EDE-18CB4F8D68E3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592022" y="3505200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BA27950-99B6-5A27-0409-226087A9E79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08235" y="3939702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D735811-046F-D7C8-2F73-280783E5272D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08235" y="4396902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C5DCD61-058A-7E0C-1490-638E0F600B3B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08235" y="4854102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37C04B9-3D00-72FF-8478-055F2D55D28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08235" y="5311302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0BD11F6-C8F4-9330-2EF2-2F470EDCF966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14720" y="5736076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5D36813B-3CC6-A1EE-E962-71D962D21186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14720" y="6193276"/>
            <a:ext cx="83979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07BC22B1-1C02-E81A-1741-8652B91D6008}"/>
              </a:ext>
            </a:extLst>
          </p:cNvPr>
          <p:cNvSpPr/>
          <p:nvPr/>
        </p:nvSpPr>
        <p:spPr>
          <a:xfrm>
            <a:off x="592022" y="2028240"/>
            <a:ext cx="1060450" cy="270525"/>
          </a:xfrm>
          <a:prstGeom prst="roundRect">
            <a:avLst>
              <a:gd name="adj" fmla="val 9475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6155A686-0533-4279-7E4A-FD69ECECEC79}"/>
              </a:ext>
            </a:extLst>
          </p:cNvPr>
          <p:cNvSpPr/>
          <p:nvPr/>
        </p:nvSpPr>
        <p:spPr>
          <a:xfrm>
            <a:off x="614720" y="2423539"/>
            <a:ext cx="2280879" cy="270525"/>
          </a:xfrm>
          <a:prstGeom prst="roundRect">
            <a:avLst>
              <a:gd name="adj" fmla="val 947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547E7BF7-F836-3AA6-2FBC-FB5D09484782}"/>
              </a:ext>
            </a:extLst>
          </p:cNvPr>
          <p:cNvSpPr/>
          <p:nvPr/>
        </p:nvSpPr>
        <p:spPr>
          <a:xfrm>
            <a:off x="877883" y="2876833"/>
            <a:ext cx="1023858" cy="270525"/>
          </a:xfrm>
          <a:prstGeom prst="roundRect">
            <a:avLst>
              <a:gd name="adj" fmla="val 947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50F725EE-3284-6BE0-40BE-AEE59227EBE5}"/>
              </a:ext>
            </a:extLst>
          </p:cNvPr>
          <p:cNvSpPr/>
          <p:nvPr/>
        </p:nvSpPr>
        <p:spPr>
          <a:xfrm>
            <a:off x="2362200" y="2901688"/>
            <a:ext cx="1447799" cy="270525"/>
          </a:xfrm>
          <a:prstGeom prst="roundRect">
            <a:avLst>
              <a:gd name="adj" fmla="val 947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BC41B04D-433D-B502-1EAF-9063C4B3B620}"/>
              </a:ext>
            </a:extLst>
          </p:cNvPr>
          <p:cNvSpPr/>
          <p:nvPr/>
        </p:nvSpPr>
        <p:spPr>
          <a:xfrm>
            <a:off x="1569843" y="3317819"/>
            <a:ext cx="841164" cy="417213"/>
          </a:xfrm>
          <a:prstGeom prst="roundRect">
            <a:avLst>
              <a:gd name="adj" fmla="val 947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738D6C13-9E18-A501-6364-EDE597832D16}"/>
              </a:ext>
            </a:extLst>
          </p:cNvPr>
          <p:cNvSpPr/>
          <p:nvPr/>
        </p:nvSpPr>
        <p:spPr>
          <a:xfrm>
            <a:off x="3006569" y="3284624"/>
            <a:ext cx="1632567" cy="417213"/>
          </a:xfrm>
          <a:prstGeom prst="roundRect">
            <a:avLst>
              <a:gd name="adj" fmla="val 947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2EA343FF-0B30-D66C-2764-B5F11D6B63B3}"/>
              </a:ext>
            </a:extLst>
          </p:cNvPr>
          <p:cNvSpPr/>
          <p:nvPr/>
        </p:nvSpPr>
        <p:spPr>
          <a:xfrm>
            <a:off x="3872719" y="3786386"/>
            <a:ext cx="1461282" cy="289103"/>
          </a:xfrm>
          <a:prstGeom prst="roundRect">
            <a:avLst>
              <a:gd name="adj" fmla="val 947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2200EF3A-3722-02B2-55F1-A7EFE15246BF}"/>
              </a:ext>
            </a:extLst>
          </p:cNvPr>
          <p:cNvSpPr/>
          <p:nvPr/>
        </p:nvSpPr>
        <p:spPr>
          <a:xfrm>
            <a:off x="4551075" y="4237705"/>
            <a:ext cx="706725" cy="289103"/>
          </a:xfrm>
          <a:prstGeom prst="roundRect">
            <a:avLst>
              <a:gd name="adj" fmla="val 947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D35156E2-FBBA-27F3-DCDE-0C566FA9D1DA}"/>
              </a:ext>
            </a:extLst>
          </p:cNvPr>
          <p:cNvSpPr/>
          <p:nvPr/>
        </p:nvSpPr>
        <p:spPr>
          <a:xfrm>
            <a:off x="5663082" y="4255472"/>
            <a:ext cx="1526385" cy="289103"/>
          </a:xfrm>
          <a:prstGeom prst="roundRect">
            <a:avLst>
              <a:gd name="adj" fmla="val 947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25CDDBD-D398-4B29-6BA3-F063DB5B7A6E}"/>
              </a:ext>
            </a:extLst>
          </p:cNvPr>
          <p:cNvSpPr/>
          <p:nvPr/>
        </p:nvSpPr>
        <p:spPr>
          <a:xfrm>
            <a:off x="4818539" y="5148768"/>
            <a:ext cx="1258592" cy="289103"/>
          </a:xfrm>
          <a:prstGeom prst="roundRect">
            <a:avLst>
              <a:gd name="adj" fmla="val 947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B36BDA76-A7DD-C3D0-8CE3-595B67FA4486}"/>
              </a:ext>
            </a:extLst>
          </p:cNvPr>
          <p:cNvSpPr/>
          <p:nvPr/>
        </p:nvSpPr>
        <p:spPr>
          <a:xfrm>
            <a:off x="6700385" y="5148768"/>
            <a:ext cx="1352889" cy="289103"/>
          </a:xfrm>
          <a:prstGeom prst="roundRect">
            <a:avLst>
              <a:gd name="adj" fmla="val 947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1306AF0A-E221-B970-1ED0-9F0C97D8081F}"/>
              </a:ext>
            </a:extLst>
          </p:cNvPr>
          <p:cNvSpPr/>
          <p:nvPr/>
        </p:nvSpPr>
        <p:spPr>
          <a:xfrm>
            <a:off x="7771400" y="5604037"/>
            <a:ext cx="1352889" cy="289103"/>
          </a:xfrm>
          <a:prstGeom prst="roundRect">
            <a:avLst>
              <a:gd name="adj" fmla="val 947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1405D692-B250-00D6-681E-FF6FBB8B779F}"/>
              </a:ext>
            </a:extLst>
          </p:cNvPr>
          <p:cNvSpPr/>
          <p:nvPr/>
        </p:nvSpPr>
        <p:spPr>
          <a:xfrm>
            <a:off x="7924799" y="6040027"/>
            <a:ext cx="838201" cy="289103"/>
          </a:xfrm>
          <a:prstGeom prst="roundRect">
            <a:avLst>
              <a:gd name="adj" fmla="val 947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9151AE29-4791-D4F2-3A12-8E90170FA484}"/>
              </a:ext>
            </a:extLst>
          </p:cNvPr>
          <p:cNvSpPr/>
          <p:nvPr/>
        </p:nvSpPr>
        <p:spPr>
          <a:xfrm>
            <a:off x="1372503" y="6499944"/>
            <a:ext cx="1133461" cy="463382"/>
          </a:xfrm>
          <a:prstGeom prst="roundRect">
            <a:avLst>
              <a:gd name="adj" fmla="val 947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5C8B3456-A76E-FBD9-1E47-E7DB561DDE9D}"/>
              </a:ext>
            </a:extLst>
          </p:cNvPr>
          <p:cNvSpPr/>
          <p:nvPr/>
        </p:nvSpPr>
        <p:spPr>
          <a:xfrm>
            <a:off x="3681094" y="6499943"/>
            <a:ext cx="2195231" cy="462391"/>
          </a:xfrm>
          <a:prstGeom prst="roundRect">
            <a:avLst>
              <a:gd name="adj" fmla="val 947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3306E6BA-9BFC-45CC-05C5-0D62A5686A93}"/>
              </a:ext>
            </a:extLst>
          </p:cNvPr>
          <p:cNvSpPr/>
          <p:nvPr/>
        </p:nvSpPr>
        <p:spPr>
          <a:xfrm>
            <a:off x="6250815" y="6478839"/>
            <a:ext cx="1377014" cy="477841"/>
          </a:xfrm>
          <a:prstGeom prst="roundRect">
            <a:avLst>
              <a:gd name="adj" fmla="val 9475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891448"/>
              </p:ext>
            </p:extLst>
          </p:nvPr>
        </p:nvGraphicFramePr>
        <p:xfrm>
          <a:off x="597772" y="1152433"/>
          <a:ext cx="8392160" cy="752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9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9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90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9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90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90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90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52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Termina"/>
                        </a:rPr>
                        <a:t>WEEK OF</a:t>
                      </a:r>
                      <a:endParaRPr sz="1200" spc="0" baseline="0" dirty="0">
                        <a:latin typeface="Avenir Next LT Pro" panose="020B0504020202020204" pitchFamily="34" charset="0"/>
                        <a:cs typeface="Termina"/>
                      </a:endParaRPr>
                    </a:p>
                    <a:p>
                      <a:pPr marR="139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Atlanta"/>
                        </a:rPr>
                        <a:t>2/8/25</a:t>
                      </a:r>
                      <a:endParaRPr sz="1200" spc="0" baseline="0" dirty="0">
                        <a:latin typeface="Avenir Next LT Pro" panose="020B0504020202020204" pitchFamily="34" charset="0"/>
                        <a:cs typeface="Atlanta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F8F4F0"/>
                      </a:solidFill>
                      <a:prstDash val="solid"/>
                    </a:lnL>
                    <a:lnR w="9525">
                      <a:solidFill>
                        <a:srgbClr val="F8F4F0"/>
                      </a:solidFill>
                      <a:prstDash val="solid"/>
                    </a:lnR>
                    <a:lnT w="9525">
                      <a:solidFill>
                        <a:srgbClr val="F8F4F0"/>
                      </a:solidFill>
                      <a:prstDash val="solid"/>
                    </a:lnT>
                    <a:lnB w="9525">
                      <a:solidFill>
                        <a:srgbClr val="F8F4F0"/>
                      </a:solidFill>
                      <a:prstDash val="solid"/>
                    </a:lnB>
                    <a:solidFill>
                      <a:srgbClr val="005071"/>
                    </a:solidFill>
                  </a:tcPr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Termina"/>
                        </a:rPr>
                        <a:t>WEEK OF</a:t>
                      </a:r>
                      <a:endParaRPr sz="1200" spc="0" baseline="0" dirty="0">
                        <a:latin typeface="Avenir Next LT Pro" panose="020B0504020202020204" pitchFamily="34" charset="0"/>
                        <a:cs typeface="Termina"/>
                      </a:endParaRPr>
                    </a:p>
                    <a:p>
                      <a:pPr marL="25717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Atlanta"/>
                        </a:rPr>
                        <a:t>2/15/25</a:t>
                      </a:r>
                      <a:endParaRPr sz="1200" spc="0" baseline="0" dirty="0">
                        <a:latin typeface="Avenir Next LT Pro" panose="020B0504020202020204" pitchFamily="34" charset="0"/>
                        <a:cs typeface="Atlanta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F8F4F0"/>
                      </a:solidFill>
                      <a:prstDash val="solid"/>
                    </a:lnL>
                    <a:lnR w="9525">
                      <a:solidFill>
                        <a:srgbClr val="F8F4F0"/>
                      </a:solidFill>
                      <a:prstDash val="solid"/>
                    </a:lnR>
                    <a:lnT w="9525">
                      <a:solidFill>
                        <a:srgbClr val="F8F4F0"/>
                      </a:solidFill>
                      <a:prstDash val="solid"/>
                    </a:lnT>
                    <a:lnB w="9525">
                      <a:solidFill>
                        <a:srgbClr val="F8F4F0"/>
                      </a:solidFill>
                      <a:prstDash val="solid"/>
                    </a:lnB>
                    <a:solidFill>
                      <a:srgbClr val="005071"/>
                    </a:solidFill>
                  </a:tcPr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Termina"/>
                        </a:rPr>
                        <a:t>WEEK OF</a:t>
                      </a:r>
                      <a:endParaRPr sz="1200" spc="0" baseline="0" dirty="0">
                        <a:latin typeface="Avenir Next LT Pro" panose="020B0504020202020204" pitchFamily="34" charset="0"/>
                        <a:cs typeface="Termina"/>
                      </a:endParaRPr>
                    </a:p>
                    <a:p>
                      <a:pPr marL="23558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Atlanta"/>
                        </a:rPr>
                        <a:t>2/22/25</a:t>
                      </a:r>
                      <a:endParaRPr sz="1200" spc="0" baseline="0" dirty="0">
                        <a:latin typeface="Avenir Next LT Pro" panose="020B0504020202020204" pitchFamily="34" charset="0"/>
                        <a:cs typeface="Atlanta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F8F4F0"/>
                      </a:solidFill>
                      <a:prstDash val="solid"/>
                    </a:lnL>
                    <a:lnR w="9525">
                      <a:solidFill>
                        <a:srgbClr val="F8F4F0"/>
                      </a:solidFill>
                      <a:prstDash val="solid"/>
                    </a:lnR>
                    <a:lnT w="9525">
                      <a:solidFill>
                        <a:srgbClr val="F8F4F0"/>
                      </a:solidFill>
                      <a:prstDash val="solid"/>
                    </a:lnT>
                    <a:lnB w="9525">
                      <a:solidFill>
                        <a:srgbClr val="F8F4F0"/>
                      </a:solidFill>
                      <a:prstDash val="solid"/>
                    </a:lnB>
                    <a:solidFill>
                      <a:srgbClr val="00507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Termina"/>
                        </a:rPr>
                        <a:t>WEEK OF</a:t>
                      </a:r>
                      <a:endParaRPr sz="1200" spc="0" baseline="0" dirty="0">
                        <a:latin typeface="Avenir Next LT Pro" panose="020B0504020202020204" pitchFamily="34" charset="0"/>
                        <a:cs typeface="Termina"/>
                      </a:endParaRPr>
                    </a:p>
                    <a:p>
                      <a:pPr marL="190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Atlanta"/>
                        </a:rPr>
                        <a:t>3/1/25</a:t>
                      </a:r>
                      <a:endParaRPr sz="1200" spc="0" baseline="0" dirty="0">
                        <a:latin typeface="Avenir Next LT Pro" panose="020B0504020202020204" pitchFamily="34" charset="0"/>
                        <a:cs typeface="Atlanta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F8F4F0"/>
                      </a:solidFill>
                      <a:prstDash val="solid"/>
                    </a:lnL>
                    <a:lnR w="9525">
                      <a:solidFill>
                        <a:srgbClr val="F8F4F0"/>
                      </a:solidFill>
                      <a:prstDash val="solid"/>
                    </a:lnR>
                    <a:lnT w="9525">
                      <a:solidFill>
                        <a:srgbClr val="F8F4F0"/>
                      </a:solidFill>
                      <a:prstDash val="solid"/>
                    </a:lnT>
                    <a:lnB w="9525">
                      <a:solidFill>
                        <a:srgbClr val="F8F4F0"/>
                      </a:solidFill>
                      <a:prstDash val="solid"/>
                    </a:lnB>
                    <a:solidFill>
                      <a:srgbClr val="00507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Termina"/>
                        </a:rPr>
                        <a:t>WEEK OF</a:t>
                      </a:r>
                      <a:endParaRPr sz="1200" spc="0" baseline="0" dirty="0">
                        <a:latin typeface="Avenir Next LT Pro" panose="020B0504020202020204" pitchFamily="34" charset="0"/>
                        <a:cs typeface="Termina"/>
                      </a:endParaRPr>
                    </a:p>
                    <a:p>
                      <a:pPr marR="1143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Atlanta"/>
                        </a:rPr>
                        <a:t>3/7/25</a:t>
                      </a:r>
                      <a:endParaRPr sz="1200" spc="0" baseline="0" dirty="0">
                        <a:latin typeface="Avenir Next LT Pro" panose="020B0504020202020204" pitchFamily="34" charset="0"/>
                        <a:cs typeface="Atlanta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F8F4F0"/>
                      </a:solidFill>
                      <a:prstDash val="solid"/>
                    </a:lnL>
                    <a:lnR w="9525">
                      <a:solidFill>
                        <a:srgbClr val="F8F4F0"/>
                      </a:solidFill>
                      <a:prstDash val="solid"/>
                    </a:lnR>
                    <a:lnT w="9525">
                      <a:solidFill>
                        <a:srgbClr val="F8F4F0"/>
                      </a:solidFill>
                      <a:prstDash val="solid"/>
                    </a:lnT>
                    <a:lnB w="9525">
                      <a:solidFill>
                        <a:srgbClr val="F8F4F0"/>
                      </a:solidFill>
                      <a:prstDash val="solid"/>
                    </a:lnB>
                    <a:solidFill>
                      <a:srgbClr val="005071"/>
                    </a:solidFill>
                  </a:tcPr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Termina"/>
                        </a:rPr>
                        <a:t>WEEK OF</a:t>
                      </a:r>
                      <a:endParaRPr sz="1200" spc="0" baseline="0" dirty="0">
                        <a:latin typeface="Avenir Next LT Pro" panose="020B0504020202020204" pitchFamily="34" charset="0"/>
                        <a:cs typeface="Termina"/>
                      </a:endParaRPr>
                    </a:p>
                    <a:p>
                      <a:pPr marL="2584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Atlanta"/>
                        </a:rPr>
                        <a:t>3/14/25</a:t>
                      </a:r>
                      <a:endParaRPr sz="1200" spc="0" baseline="0" dirty="0">
                        <a:latin typeface="Avenir Next LT Pro" panose="020B0504020202020204" pitchFamily="34" charset="0"/>
                        <a:cs typeface="Atlanta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F8F4F0"/>
                      </a:solidFill>
                      <a:prstDash val="solid"/>
                    </a:lnL>
                    <a:lnR w="9525">
                      <a:solidFill>
                        <a:srgbClr val="F8F4F0"/>
                      </a:solidFill>
                      <a:prstDash val="solid"/>
                    </a:lnR>
                    <a:lnT w="9525">
                      <a:solidFill>
                        <a:srgbClr val="F8F4F0"/>
                      </a:solidFill>
                      <a:prstDash val="solid"/>
                    </a:lnT>
                    <a:lnB w="9525">
                      <a:solidFill>
                        <a:srgbClr val="F8F4F0"/>
                      </a:solidFill>
                      <a:prstDash val="solid"/>
                    </a:lnB>
                    <a:solidFill>
                      <a:srgbClr val="005071"/>
                    </a:solidFill>
                  </a:tcPr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Termina"/>
                        </a:rPr>
                        <a:t>WEEK OF</a:t>
                      </a:r>
                      <a:endParaRPr sz="1200" spc="0" baseline="0" dirty="0">
                        <a:latin typeface="Avenir Next LT Pro" panose="020B0504020202020204" pitchFamily="34" charset="0"/>
                        <a:cs typeface="Termina"/>
                      </a:endParaRPr>
                    </a:p>
                    <a:p>
                      <a:pPr marL="22987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Atlanta"/>
                        </a:rPr>
                        <a:t>3/21/25</a:t>
                      </a:r>
                      <a:endParaRPr sz="1200" spc="0" baseline="0" dirty="0">
                        <a:latin typeface="Avenir Next LT Pro" panose="020B0504020202020204" pitchFamily="34" charset="0"/>
                        <a:cs typeface="Atlanta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F8F4F0"/>
                      </a:solidFill>
                      <a:prstDash val="solid"/>
                    </a:lnL>
                    <a:lnR w="9525">
                      <a:solidFill>
                        <a:srgbClr val="F8F4F0"/>
                      </a:solidFill>
                      <a:prstDash val="solid"/>
                    </a:lnR>
                    <a:lnT w="9525">
                      <a:solidFill>
                        <a:srgbClr val="F8F4F0"/>
                      </a:solidFill>
                      <a:prstDash val="solid"/>
                    </a:lnT>
                    <a:lnB w="9525">
                      <a:solidFill>
                        <a:srgbClr val="F8F4F0"/>
                      </a:solidFill>
                      <a:prstDash val="solid"/>
                    </a:lnB>
                    <a:solidFill>
                      <a:srgbClr val="005071"/>
                    </a:solidFill>
                  </a:tcPr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Termina"/>
                        </a:rPr>
                        <a:t>WEEK OF</a:t>
                      </a:r>
                      <a:endParaRPr sz="1200" spc="0" baseline="0" dirty="0">
                        <a:latin typeface="Avenir Next LT Pro" panose="020B0504020202020204" pitchFamily="34" charset="0"/>
                        <a:cs typeface="Termina"/>
                      </a:endParaRPr>
                    </a:p>
                    <a:p>
                      <a:pPr marL="236854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200" spc="0" baseline="0" dirty="0">
                          <a:solidFill>
                            <a:srgbClr val="FFFFFF"/>
                          </a:solidFill>
                          <a:latin typeface="Avenir Next LT Pro" panose="020B0504020202020204" pitchFamily="34" charset="0"/>
                          <a:cs typeface="Atlanta"/>
                        </a:rPr>
                        <a:t>3/28/25</a:t>
                      </a:r>
                      <a:endParaRPr sz="1200" spc="0" baseline="0" dirty="0">
                        <a:latin typeface="Avenir Next LT Pro" panose="020B0504020202020204" pitchFamily="34" charset="0"/>
                        <a:cs typeface="Atlanta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F8F4F0"/>
                      </a:solidFill>
                      <a:prstDash val="solid"/>
                    </a:lnL>
                    <a:lnR w="9525">
                      <a:solidFill>
                        <a:srgbClr val="F8F4F0"/>
                      </a:solidFill>
                      <a:prstDash val="solid"/>
                    </a:lnR>
                    <a:lnT w="9525">
                      <a:solidFill>
                        <a:srgbClr val="F8F4F0"/>
                      </a:solidFill>
                      <a:prstDash val="solid"/>
                    </a:lnT>
                    <a:lnB w="9525">
                      <a:solidFill>
                        <a:srgbClr val="F8F4F0"/>
                      </a:solidFill>
                      <a:prstDash val="solid"/>
                    </a:lnB>
                    <a:solidFill>
                      <a:srgbClr val="0050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5" name="object 35"/>
          <p:cNvSpPr txBox="1"/>
          <p:nvPr/>
        </p:nvSpPr>
        <p:spPr>
          <a:xfrm>
            <a:off x="592022" y="358520"/>
            <a:ext cx="6037377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0620" algn="l"/>
              </a:tabLst>
            </a:pPr>
            <a:r>
              <a:rPr sz="2000" b="1" dirty="0">
                <a:latin typeface="Avenir Next LT Pro" panose="020B0504020202020204" pitchFamily="34" charset="0"/>
                <a:cs typeface="Atlanta"/>
              </a:rPr>
              <a:t>Client:	VITERBO UNIVERSITY</a:t>
            </a:r>
            <a:endParaRPr sz="2000" dirty="0">
              <a:latin typeface="Avenir Next LT Pro" panose="020B0504020202020204" pitchFamily="34" charset="0"/>
              <a:cs typeface="Atlanta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xfrm>
            <a:off x="592022" y="764131"/>
            <a:ext cx="527052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Employee Navigator Timeline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1641110" y="3305859"/>
            <a:ext cx="1095940" cy="39427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 marR="5080" indent="29209">
              <a:lnSpc>
                <a:spcPct val="70300"/>
              </a:lnSpc>
              <a:spcBef>
                <a:spcPts val="67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Census Request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3951150" y="3806939"/>
            <a:ext cx="212598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New hire testing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877882" y="2910734"/>
            <a:ext cx="166284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Build plans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7846892" y="5605347"/>
            <a:ext cx="1578649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Go live for new</a:t>
            </a:r>
          </a:p>
        </p:txBody>
      </p:sp>
      <p:sp>
        <p:nvSpPr>
          <p:cNvPr id="42" name="object 42"/>
          <p:cNvSpPr txBox="1"/>
          <p:nvPr/>
        </p:nvSpPr>
        <p:spPr>
          <a:xfrm>
            <a:off x="4689002" y="4267676"/>
            <a:ext cx="93745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Audit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4905533" y="5181397"/>
            <a:ext cx="194610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Payroll audit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683073" y="2008597"/>
            <a:ext cx="106045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Kickoff call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2411006" y="2919090"/>
            <a:ext cx="222813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New hire testing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3089983" y="3224015"/>
            <a:ext cx="1961544" cy="39427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 marR="5080" indent="81915">
              <a:lnSpc>
                <a:spcPct val="70300"/>
              </a:lnSpc>
              <a:spcBef>
                <a:spcPts val="67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Build &amp; import enrollment files</a:t>
            </a:r>
          </a:p>
        </p:txBody>
      </p:sp>
      <p:sp>
        <p:nvSpPr>
          <p:cNvPr id="48" name="object 48"/>
          <p:cNvSpPr txBox="1"/>
          <p:nvPr/>
        </p:nvSpPr>
        <p:spPr>
          <a:xfrm>
            <a:off x="3736564" y="6516936"/>
            <a:ext cx="2137469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TIC - Employee Navigator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Team</a:t>
            </a:r>
          </a:p>
        </p:txBody>
      </p:sp>
      <p:sp>
        <p:nvSpPr>
          <p:cNvPr id="49" name="object 49"/>
          <p:cNvSpPr txBox="1"/>
          <p:nvPr/>
        </p:nvSpPr>
        <p:spPr>
          <a:xfrm>
            <a:off x="640518" y="6537440"/>
            <a:ext cx="69147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venir Next LT Pro" panose="020B0504020202020204" pitchFamily="34" charset="0"/>
                <a:cs typeface="Monofonto"/>
              </a:rPr>
              <a:t>Key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1116992" y="6504029"/>
            <a:ext cx="101219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01955" algn="l"/>
              </a:tabLst>
            </a:pPr>
            <a:r>
              <a:rPr lang="en-US" sz="3600" baseline="-8101" dirty="0">
                <a:latin typeface="Avenir Next LT Pro" panose="020B0504020202020204" pitchFamily="34" charset="0"/>
                <a:cs typeface="Monofonto"/>
              </a:rPr>
              <a:t>:	</a:t>
            </a:r>
            <a:r>
              <a:rPr lang="en-US" sz="1600" dirty="0">
                <a:latin typeface="Avenir Next LT Pro" panose="020B0504020202020204" pitchFamily="34" charset="0"/>
                <a:cs typeface="Atlanta"/>
              </a:rPr>
              <a:t>Client</a:t>
            </a:r>
          </a:p>
        </p:txBody>
      </p:sp>
      <p:sp>
        <p:nvSpPr>
          <p:cNvPr id="51" name="object 51"/>
          <p:cNvSpPr txBox="1"/>
          <p:nvPr/>
        </p:nvSpPr>
        <p:spPr>
          <a:xfrm>
            <a:off x="6426275" y="6563217"/>
            <a:ext cx="1571963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latin typeface="Avenir Next LT Pro" panose="020B0504020202020204" pitchFamily="34" charset="0"/>
                <a:cs typeface="Monofonto"/>
              </a:rPr>
              <a:t>Both Teams</a:t>
            </a:r>
          </a:p>
        </p:txBody>
      </p:sp>
      <p:sp>
        <p:nvSpPr>
          <p:cNvPr id="53" name="object 53"/>
          <p:cNvSpPr txBox="1"/>
          <p:nvPr/>
        </p:nvSpPr>
        <p:spPr>
          <a:xfrm>
            <a:off x="5764385" y="4247700"/>
            <a:ext cx="247646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Testing changes</a:t>
            </a:r>
          </a:p>
        </p:txBody>
      </p:sp>
      <p:sp>
        <p:nvSpPr>
          <p:cNvPr id="55" name="object 55"/>
          <p:cNvSpPr txBox="1"/>
          <p:nvPr/>
        </p:nvSpPr>
        <p:spPr>
          <a:xfrm>
            <a:off x="6815973" y="5165781"/>
            <a:ext cx="2011833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Discrepancies</a:t>
            </a:r>
          </a:p>
        </p:txBody>
      </p:sp>
      <p:sp>
        <p:nvSpPr>
          <p:cNvPr id="57" name="object 57"/>
          <p:cNvSpPr txBox="1"/>
          <p:nvPr/>
        </p:nvSpPr>
        <p:spPr>
          <a:xfrm>
            <a:off x="8092535" y="6095486"/>
            <a:ext cx="1313269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Setup</a:t>
            </a:r>
          </a:p>
        </p:txBody>
      </p:sp>
      <p:sp>
        <p:nvSpPr>
          <p:cNvPr id="58" name="object 45">
            <a:extLst>
              <a:ext uri="{FF2B5EF4-FFF2-40B4-BE49-F238E27FC236}">
                <a16:creationId xmlns:a16="http://schemas.microsoft.com/office/drawing/2014/main" id="{AEBE5EBA-E0C5-A9CC-B11F-BB8D5E05CB00}"/>
              </a:ext>
            </a:extLst>
          </p:cNvPr>
          <p:cNvSpPr txBox="1"/>
          <p:nvPr/>
        </p:nvSpPr>
        <p:spPr>
          <a:xfrm>
            <a:off x="995757" y="2443583"/>
            <a:ext cx="230852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venir Next LT Pro" panose="020B0504020202020204" pitchFamily="34" charset="0"/>
                <a:cs typeface="Monofonto"/>
              </a:rPr>
              <a:t>Build employee census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74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Avenir Next LT Pro</vt:lpstr>
      <vt:lpstr>Termina</vt:lpstr>
      <vt:lpstr>Office Theme</vt:lpstr>
      <vt:lpstr>Employee Navigator 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Salem School District - EN Timeline</dc:title>
  <dc:creator>Trish Clark</dc:creator>
  <cp:lastModifiedBy>Jacob Hiebing</cp:lastModifiedBy>
  <cp:revision>1</cp:revision>
  <dcterms:created xsi:type="dcterms:W3CDTF">2025-10-02T13:46:33Z</dcterms:created>
  <dcterms:modified xsi:type="dcterms:W3CDTF">2025-10-02T14:06:02Z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2024-04-01T00:00:00Z</vt:filetime>
  </property>
  <property fmtid="{D5CDD505-2E9C-101B-9397-08002B2CF9AE}" pid="3" name="Creator">
    <vt:lpwstr>Canva</vt:lpwstr>
  </property>
  <property fmtid="{D5CDD505-2E9C-101B-9397-08002B2CF9AE}" pid="4" name="LastSaved">
    <vt:filetime>2025-10-02T00:00:00Z</vt:filetime>
  </property>
  <property fmtid="{D5CDD505-2E9C-101B-9397-08002B2CF9AE}" pid="5" name="Producer">
    <vt:lpwstr>Canva</vt:lpwstr>
  </property>
</Properties>
</file>