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6"/>
  </p:notesMasterIdLst>
  <p:sldIdLst>
    <p:sldId id="21473100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628D"/>
    <a:srgbClr val="DFE5FD"/>
    <a:srgbClr val="ECF5E3"/>
    <a:srgbClr val="235565"/>
    <a:srgbClr val="F3F0F6"/>
    <a:srgbClr val="9A7DAF"/>
    <a:srgbClr val="ECF0FE"/>
    <a:srgbClr val="BF3B26"/>
    <a:srgbClr val="EEC21A"/>
    <a:srgbClr val="EA8D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4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F4E15570-5358-4E26-A40D-5D9048948815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A8B308BB-61ED-4BA1-89D0-6C7DDA444F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3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3AA6A6-F0CB-497A-8EC9-FCF7C5F754B2}"/>
              </a:ext>
            </a:extLst>
          </p:cNvPr>
          <p:cNvSpPr/>
          <p:nvPr userDrawn="1"/>
        </p:nvSpPr>
        <p:spPr bwMode="gray">
          <a:xfrm>
            <a:off x="1524" y="1097280"/>
            <a:ext cx="12188952" cy="365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C4411D-C2A2-48CE-8D28-29A12F0A36AC}"/>
              </a:ext>
            </a:extLst>
          </p:cNvPr>
          <p:cNvSpPr/>
          <p:nvPr userDrawn="1"/>
        </p:nvSpPr>
        <p:spPr bwMode="gray">
          <a:xfrm>
            <a:off x="0" y="1097280"/>
            <a:ext cx="12188952" cy="3657600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84000">
                <a:schemeClr val="tx1">
                  <a:alpha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5218A9-658B-409F-95C6-A9D1475BC318}"/>
              </a:ext>
            </a:extLst>
          </p:cNvPr>
          <p:cNvSpPr/>
          <p:nvPr userDrawn="1"/>
        </p:nvSpPr>
        <p:spPr bwMode="gray">
          <a:xfrm>
            <a:off x="3048" y="1097280"/>
            <a:ext cx="12188952" cy="36576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3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B41D8-19F8-49BC-9785-43C2B02B131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914400" y="2468880"/>
            <a:ext cx="10058400" cy="2194560"/>
          </a:xfrm>
          <a:ln>
            <a:noFill/>
          </a:ln>
        </p:spPr>
        <p:txBody>
          <a:bodyPr tIns="0" bIns="0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12944-CC51-41C9-AE61-B6B4E78EAA8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914400" y="4846320"/>
            <a:ext cx="10058400" cy="9144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6182D0-46C2-4931-A870-93245E358F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365760"/>
            <a:ext cx="2743200" cy="30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74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Sub-title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E419-EFE5-49E0-9A84-0EC6DD5908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500932"/>
            <a:ext cx="10972800" cy="8249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AD0FF-A216-436F-B051-B1BE8ADE17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8640" y="2057400"/>
            <a:ext cx="10972799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DE053B-7AB7-4879-9C1E-CC724EEF94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8639" y="1417320"/>
            <a:ext cx="10972799" cy="54864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1pPr>
            <a:lvl2pPr marL="2301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684BF77-45AD-491E-AE63-A8F0548900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48639" y="182880"/>
            <a:ext cx="5486400" cy="27432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cap="all" baseline="0">
                <a:solidFill>
                  <a:schemeClr val="tx1"/>
                </a:solidFill>
              </a:defRPr>
            </a:lvl1pPr>
            <a:lvl2pPr marL="23018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84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Case Study w/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6E88D6E-7B11-45B8-A194-654C73036A8C}"/>
              </a:ext>
            </a:extLst>
          </p:cNvPr>
          <p:cNvSpPr/>
          <p:nvPr userDrawn="1"/>
        </p:nvSpPr>
        <p:spPr bwMode="gray">
          <a:xfrm>
            <a:off x="8488680" y="0"/>
            <a:ext cx="370332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73C874-B3F9-48CA-AFAC-4A9DF95831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502920"/>
            <a:ext cx="7772400" cy="822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DAC86-8D10-440C-A9DD-09F343CE26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548640" y="182880"/>
            <a:ext cx="5486400" cy="27432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cap="all" baseline="0">
                <a:solidFill>
                  <a:schemeClr val="tx1"/>
                </a:solidFill>
              </a:defRPr>
            </a:lvl1pPr>
            <a:lvl2pPr marL="2301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CED11C-7442-4305-845D-652263882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8640" y="1417320"/>
            <a:ext cx="777240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992B9C-CDF1-4F94-A687-0C9FC67258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8717280" y="777240"/>
            <a:ext cx="3291840" cy="548640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A2EB62-007D-4BC4-B728-5B4F01EBA8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17281" y="1417320"/>
            <a:ext cx="3291839" cy="173727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C9FE11-2ACD-4DB9-9774-2412EE78853C}"/>
              </a:ext>
            </a:extLst>
          </p:cNvPr>
          <p:cNvSpPr txBox="1"/>
          <p:nvPr userDrawn="1"/>
        </p:nvSpPr>
        <p:spPr bwMode="gray">
          <a:xfrm>
            <a:off x="11551920" y="6537960"/>
            <a:ext cx="365760" cy="228600"/>
          </a:xfrm>
          <a:prstGeom prst="rect">
            <a:avLst/>
          </a:prstGeom>
          <a:noFill/>
        </p:spPr>
        <p:txBody>
          <a:bodyPr wrap="none" lIns="91440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800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CE1313-EC6D-4C13-9E35-FAB5139E933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1536680" y="6537960"/>
            <a:ext cx="0" cy="2286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59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5844-8726-46AE-B94F-EE24EFB57D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CF9C4-813B-4FC4-9AD1-8B1B6855C52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548640" y="1417320"/>
            <a:ext cx="5394960" cy="1737270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3F9F6-7A97-4E7C-A59F-3B955F124D7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6126480" y="1417320"/>
            <a:ext cx="5394960" cy="1737270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407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64D7-A925-43C5-83BD-DA42D0BA9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8EE22-1750-4CF8-A82E-B5D5CCF8152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gray">
          <a:xfrm>
            <a:off x="548640" y="1417320"/>
            <a:ext cx="5394960" cy="548640"/>
          </a:xfrm>
        </p:spPr>
        <p:txBody>
          <a:bodyPr anchor="b"/>
          <a:lstStyle>
            <a:lvl1pPr marL="0" indent="0">
              <a:buNone/>
              <a:defRPr sz="1600" b="1" i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F404B-E29E-4EF7-940D-9A12B669210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548640" y="2011680"/>
            <a:ext cx="539496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5E6D0-B790-4474-A70B-5D4BC2579C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126480" y="1417320"/>
            <a:ext cx="5394960" cy="548640"/>
          </a:xfrm>
        </p:spPr>
        <p:txBody>
          <a:bodyPr anchor="b"/>
          <a:lstStyle>
            <a:lvl1pPr marL="0" indent="0">
              <a:buNone/>
              <a:defRPr sz="1600" b="1" i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359D-C70A-41C2-A8DB-91A130AFFB5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 bwMode="gray">
          <a:xfrm>
            <a:off x="6126480" y="2011680"/>
            <a:ext cx="539496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610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39F9E-709E-4D36-A982-0CB675FAA8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680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661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/ 1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D032-04FA-4151-B54E-78A80CBA69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206240" y="228600"/>
            <a:ext cx="7315200" cy="109728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4CF24-8E97-47C3-94FE-A2C4E786389E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4206240" y="1417320"/>
            <a:ext cx="7315193" cy="487362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A6E5E4-D4D6-4737-9338-C6161818F6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26607" y="6474352"/>
            <a:ext cx="1828800" cy="20590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FCB1BB-1145-4993-A17B-25DC984F6787}"/>
              </a:ext>
            </a:extLst>
          </p:cNvPr>
          <p:cNvSpPr/>
          <p:nvPr userDrawn="1"/>
        </p:nvSpPr>
        <p:spPr bwMode="ltGray">
          <a:xfrm>
            <a:off x="0" y="0"/>
            <a:ext cx="4023360" cy="68580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CC676-E27A-4CE7-AA31-80F414EC626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0" y="0"/>
            <a:ext cx="4023360" cy="6290945"/>
          </a:xfrm>
        </p:spPr>
        <p:txBody>
          <a:bodyPr lIns="274320" tIns="91440" rIns="274320" bIns="91440" anchor="ctr"/>
          <a:lstStyle>
            <a:lvl1pPr marL="0" indent="0" algn="ctr">
              <a:spcBef>
                <a:spcPts val="0"/>
              </a:spcBef>
              <a:spcAft>
                <a:spcPts val="1200"/>
              </a:spcAft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94A952D-F7E9-43C1-8699-7431369FDC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26607" y="6474352"/>
            <a:ext cx="1828800" cy="20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95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2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DE920-2126-47A3-ADC5-1ADCCCB7C0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252694" y="228600"/>
            <a:ext cx="3390665" cy="109728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6DF547-40DB-49AE-8AC3-96AB6388B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26607" y="6474352"/>
            <a:ext cx="1828800" cy="20590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E9AECD6-4623-4512-9EF5-8032BB801B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8252694" y="1417320"/>
            <a:ext cx="3390665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17C140-D8A5-4568-93F7-B91A49DFEDD9}"/>
              </a:ext>
            </a:extLst>
          </p:cNvPr>
          <p:cNvSpPr/>
          <p:nvPr userDrawn="1"/>
        </p:nvSpPr>
        <p:spPr bwMode="ltGray">
          <a:xfrm>
            <a:off x="0" y="0"/>
            <a:ext cx="8046720" cy="68580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26554B-ECE3-4970-B504-22DBAB4598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26607" y="6474352"/>
            <a:ext cx="1828800" cy="205906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D48BE8-EA6C-45EC-A925-170EDAB9997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548640" y="228600"/>
            <a:ext cx="7275442" cy="6126480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E15832-AE7D-4BDA-9F1B-29A564F369D9}"/>
              </a:ext>
            </a:extLst>
          </p:cNvPr>
          <p:cNvSpPr txBox="1"/>
          <p:nvPr userDrawn="1"/>
        </p:nvSpPr>
        <p:spPr bwMode="gray">
          <a:xfrm>
            <a:off x="4873711" y="6504402"/>
            <a:ext cx="2444579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800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4790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Spli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E6877D-B0E1-41CC-90AD-DC84E1739705}"/>
              </a:ext>
            </a:extLst>
          </p:cNvPr>
          <p:cNvSpPr/>
          <p:nvPr userDrawn="1"/>
        </p:nvSpPr>
        <p:spPr bwMode="ltGray">
          <a:xfrm>
            <a:off x="6111240" y="0"/>
            <a:ext cx="6080760" cy="68580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59778-229D-4DAC-A927-F65DC6617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5486400" cy="109728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81C532-3EC7-40FF-BE62-836D7A1E791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548640" y="1417320"/>
            <a:ext cx="548640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5AA40-B5E6-43C7-A010-D4FFCD9BF1ED}"/>
              </a:ext>
            </a:extLst>
          </p:cNvPr>
          <p:cNvSpPr txBox="1"/>
          <p:nvPr userDrawn="1"/>
        </p:nvSpPr>
        <p:spPr bwMode="gray">
          <a:xfrm>
            <a:off x="11551920" y="6537960"/>
            <a:ext cx="365760" cy="228600"/>
          </a:xfrm>
          <a:prstGeom prst="rect">
            <a:avLst/>
          </a:prstGeom>
          <a:noFill/>
        </p:spPr>
        <p:txBody>
          <a:bodyPr wrap="none" lIns="91440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800" smtClean="0">
                <a:solidFill>
                  <a:schemeClr val="bg1"/>
                </a:solidFill>
              </a:rPr>
              <a:pPr algn="r"/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5D7311-155D-4D0B-B3BF-F4C0EF98CCF4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1536680" y="6537960"/>
            <a:ext cx="0" cy="2286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8A3B8A-0B33-4487-B69B-F0CDCCF6A5F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 bwMode="gray">
          <a:xfrm>
            <a:off x="6431280" y="1417320"/>
            <a:ext cx="5486400" cy="1737270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903CE24-481A-442F-86A7-2F1F8159725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431280" y="228600"/>
            <a:ext cx="5486400" cy="1097280"/>
          </a:xfrm>
        </p:spPr>
        <p:txBody>
          <a:bodyPr anchor="b" anchorCtr="0"/>
          <a:lstStyle>
            <a:lvl1pPr marL="0" indent="0"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230188" indent="0">
              <a:buNone/>
              <a:defRPr sz="1100">
                <a:latin typeface="+mj-lt"/>
              </a:defRPr>
            </a:lvl2pPr>
            <a:lvl3pPr marL="461963" indent="0">
              <a:buNone/>
              <a:defRPr sz="1100">
                <a:latin typeface="+mj-lt"/>
              </a:defRPr>
            </a:lvl3pPr>
            <a:lvl4pPr marL="684212" indent="0">
              <a:buNone/>
              <a:defRPr sz="1100">
                <a:latin typeface="+mj-lt"/>
              </a:defRPr>
            </a:lvl4pPr>
            <a:lvl5pPr marL="914400" indent="0">
              <a:buNone/>
              <a:defRPr sz="11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38BB34-97D8-420E-8BDB-7D59C3BC8B9F}"/>
              </a:ext>
            </a:extLst>
          </p:cNvPr>
          <p:cNvSpPr txBox="1"/>
          <p:nvPr userDrawn="1"/>
        </p:nvSpPr>
        <p:spPr bwMode="gray">
          <a:xfrm>
            <a:off x="4873711" y="6504402"/>
            <a:ext cx="2444579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800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53146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3B692-C894-4476-B4D7-2600EB6881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640" y="228600"/>
            <a:ext cx="10972800" cy="10972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51777-8BBB-4D14-BEFA-2A5238CEF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275" y="1417320"/>
            <a:ext cx="3657600" cy="18288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461963" indent="-231775">
              <a:buFont typeface="Arial" panose="020B0604020202020204" pitchFamily="34" charset="0"/>
              <a:buChar char="•"/>
              <a:defRPr/>
            </a:lvl2pPr>
            <a:lvl3pPr marL="684213" indent="-222250">
              <a:buFont typeface="Montserrat" pitchFamily="2" charset="0"/>
              <a:buChar char="–"/>
              <a:defRPr/>
            </a:lvl3pPr>
            <a:lvl4pPr marL="914400" indent="-230188">
              <a:buFont typeface="Arial" panose="020B0604020202020204" pitchFamily="34" charset="0"/>
              <a:buChar char="•"/>
              <a:defRPr/>
            </a:lvl4pPr>
            <a:lvl5pPr marL="1144588" indent="-230188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881AA0-9BE8-4CD8-A89D-965CE6E79F9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0560" y="1417320"/>
            <a:ext cx="7040880" cy="47548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9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B0FA-047F-4407-821B-C22BF03B1C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434DD49-2F27-4A07-83C6-CA25A04EC8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8640" y="1417320"/>
            <a:ext cx="1097280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1313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morant 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04DF-440A-453D-AD4E-C14EFC9A0C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640" y="228600"/>
            <a:ext cx="10972800" cy="10972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D63E1-2305-4575-963F-B7F26DCAB7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275" y="1417320"/>
            <a:ext cx="3657600" cy="1828800"/>
          </a:xfrm>
        </p:spPr>
        <p:txBody>
          <a:bodyPr/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D4590-EEBC-49D0-97A6-AC61731FD0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0560" y="1417320"/>
            <a:ext cx="704088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1144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/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D10B7B8-37AA-40E1-AB4E-AFB649DB9764}"/>
              </a:ext>
            </a:extLst>
          </p:cNvPr>
          <p:cNvSpPr/>
          <p:nvPr userDrawn="1"/>
        </p:nvSpPr>
        <p:spPr bwMode="gray">
          <a:xfrm>
            <a:off x="1524" y="1371600"/>
            <a:ext cx="12188952" cy="49377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10F9EC-0EAB-4727-9799-29ED998A3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9AEA91-0E64-414D-AB9C-BFADC08C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8640" y="1417320"/>
            <a:ext cx="3599848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B3F9836-81FE-412A-B3B8-FB616DCF9E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389120" y="1463040"/>
            <a:ext cx="7132320" cy="365760"/>
          </a:xfrm>
          <a:solidFill>
            <a:schemeClr val="bg1"/>
          </a:solidFill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 i="0" cap="all" baseline="0">
                <a:solidFill>
                  <a:schemeClr val="accent1"/>
                </a:solidFill>
              </a:defRPr>
            </a:lvl1pPr>
            <a:lvl2pPr marL="2301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E48653B-8945-46CA-A1C3-B4E4C060CE3E}"/>
              </a:ext>
            </a:extLst>
          </p:cNvPr>
          <p:cNvSpPr>
            <a:spLocks noGrp="1" noChangeAspect="1"/>
          </p:cNvSpPr>
          <p:nvPr>
            <p:ph sz="quarter" idx="12"/>
          </p:nvPr>
        </p:nvSpPr>
        <p:spPr bwMode="gray">
          <a:xfrm>
            <a:off x="4389120" y="1874520"/>
            <a:ext cx="7132320" cy="4297680"/>
          </a:xfrm>
          <a:solidFill>
            <a:schemeClr val="bg1"/>
          </a:solidFill>
        </p:spPr>
        <p:txBody>
          <a:bodyPr wrap="none" lIns="0" tIns="0" rIns="0" bIns="0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538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, Table, Video or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E158-87A9-49B9-8665-06169502C2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C83D87-15DF-4870-9314-FB061E93EB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548640" y="1371600"/>
            <a:ext cx="10972800" cy="365760"/>
          </a:xfrm>
        </p:spPr>
        <p:txBody>
          <a:bodyPr anchor="ctr"/>
          <a:lstStyle>
            <a:lvl1pPr marL="0" indent="0">
              <a:buNone/>
              <a:defRPr sz="1200" b="1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1E72A9-6195-42CA-9CFB-21A9BC70B48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548640" y="1783080"/>
            <a:ext cx="10972800" cy="448056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2008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DB8C-1020-4056-B923-F94F287281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98054E-4F18-4B5D-8169-EB6F5B85092F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gray">
          <a:xfrm>
            <a:off x="548640" y="1463564"/>
            <a:ext cx="1188720" cy="1188720"/>
          </a:xfrm>
          <a:solidFill>
            <a:schemeClr val="tx2">
              <a:lumMod val="20000"/>
              <a:lumOff val="80000"/>
            </a:schemeClr>
          </a:solidFill>
        </p:spPr>
        <p:txBody>
          <a:bodyPr tIns="0" bIns="0"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EADCA0-1709-4CF8-82EA-67DEA0A2DA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971675" y="1463674"/>
            <a:ext cx="9601200" cy="38875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chemeClr val="tx1"/>
                </a:solidFill>
              </a:defRPr>
            </a:lvl1pPr>
            <a:lvl2pPr marL="231775" indent="-231775">
              <a:buFont typeface="Arial" panose="020B0604020202020204" pitchFamily="34" charset="0"/>
              <a:buChar char="•"/>
              <a:defRPr sz="1400"/>
            </a:lvl2pPr>
            <a:lvl3pPr marL="461963" indent="-231775">
              <a:buFont typeface="Montserrat" pitchFamily="2" charset="0"/>
              <a:buChar char="–"/>
              <a:defRPr sz="1400"/>
            </a:lvl3pPr>
            <a:lvl4pPr marL="684213" indent="-222250">
              <a:buFont typeface="Arial" panose="020B0604020202020204" pitchFamily="34" charset="0"/>
              <a:buChar char="•"/>
              <a:defRPr sz="1400"/>
            </a:lvl4pPr>
            <a:lvl5pPr marL="914400" indent="-230188">
              <a:buFont typeface="Montserrat" pitchFamily="2" charset="0"/>
              <a:buChar char="–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C89915E-15C2-40D3-A464-3F45356D96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971675" y="5493964"/>
            <a:ext cx="3657600" cy="9144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2301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0622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BFCA46-3FC8-4333-B32A-2787D1B2405E}"/>
              </a:ext>
            </a:extLst>
          </p:cNvPr>
          <p:cNvSpPr/>
          <p:nvPr userDrawn="1"/>
        </p:nvSpPr>
        <p:spPr bwMode="gray">
          <a:xfrm>
            <a:off x="3048" y="1467853"/>
            <a:ext cx="12188952" cy="48023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5AFCE8-5382-4D35-ACF3-41C4DD47D71C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FA2B5B-9938-4C3D-9CEB-1CAA9A3B0613}"/>
              </a:ext>
            </a:extLst>
          </p:cNvPr>
          <p:cNvSpPr>
            <a:spLocks noGrp="1"/>
          </p:cNvSpPr>
          <p:nvPr>
            <p:ph sz="quarter" idx="10"/>
          </p:nvPr>
        </p:nvSpPr>
        <p:spPr bwMode="gray">
          <a:xfrm>
            <a:off x="548638" y="1828800"/>
            <a:ext cx="5303520" cy="1737270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852CF6E-AAD1-4716-AFBC-CF518D0E7A3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6156960" y="1828800"/>
            <a:ext cx="5303520" cy="1737270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96449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03C5AC-1382-43C6-AAFE-6377BA615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578347" y="3145536"/>
            <a:ext cx="5035306" cy="56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79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3C63E8-A757-437B-89B5-A92323037D70}"/>
              </a:ext>
            </a:extLst>
          </p:cNvPr>
          <p:cNvSpPr/>
          <p:nvPr userDrawn="1"/>
        </p:nvSpPr>
        <p:spPr bwMode="ltGray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3832C7-714B-439A-A941-A961367F7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578347" y="3145536"/>
            <a:ext cx="5035306" cy="56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9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Lead Lin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5A9B4-4F78-4BD3-A9E7-10DBB9BD5A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43FB4-CFD8-4577-8558-30475385B2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8640" y="1417320"/>
            <a:ext cx="10972800" cy="1737270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231775" indent="-231775">
              <a:buFont typeface="Arial" panose="020B0604020202020204" pitchFamily="34" charset="0"/>
              <a:buChar char="•"/>
              <a:defRPr/>
            </a:lvl2pPr>
            <a:lvl3pPr marL="396875" indent="-166688">
              <a:buFont typeface="Montserrat" pitchFamily="2" charset="0"/>
              <a:buChar char="–"/>
              <a:defRPr/>
            </a:lvl3pPr>
            <a:lvl4pPr marL="628650" indent="-231775">
              <a:buFont typeface="Arial" panose="020B0604020202020204" pitchFamily="34" charset="0"/>
              <a:buChar char="•"/>
              <a:defRPr/>
            </a:lvl4pPr>
            <a:lvl5pPr marL="858838" indent="-230188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291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-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36B527-13DB-4F7F-9BAA-D0273ABCDE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48639" y="1417320"/>
            <a:ext cx="10972799" cy="54864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A01CB-410B-4355-8EA1-EA29928F89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228600"/>
            <a:ext cx="10972800" cy="109728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97B3F3-65AE-439D-8BBB-87E57AAA0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8640" y="2057400"/>
            <a:ext cx="10972800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684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7A65-77F6-41F7-AB0D-566B5868BF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31850" y="2286000"/>
            <a:ext cx="10515600" cy="2011680"/>
          </a:xfrm>
        </p:spPr>
        <p:txBody>
          <a:bodyPr anchor="b">
            <a:no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00C92-AFC9-45F0-B352-270FC7948B6A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831850" y="4389120"/>
            <a:ext cx="10515600" cy="15001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C3664B-10D6-4C70-9CB9-4CA6D539A11A}"/>
              </a:ext>
            </a:extLst>
          </p:cNvPr>
          <p:cNvSpPr/>
          <p:nvPr userDrawn="1"/>
        </p:nvSpPr>
        <p:spPr bwMode="gray">
          <a:xfrm>
            <a:off x="0" y="4297680"/>
            <a:ext cx="12188952" cy="5486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3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0602CC-3715-4F07-962F-D13E2696B143}"/>
              </a:ext>
            </a:extLst>
          </p:cNvPr>
          <p:cNvSpPr/>
          <p:nvPr userDrawn="1"/>
        </p:nvSpPr>
        <p:spPr bwMode="gray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427B9-142B-468C-B6DD-20C69CDE72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46760" y="685800"/>
            <a:ext cx="10698480" cy="5486400"/>
          </a:xfrm>
        </p:spPr>
        <p:txBody>
          <a:bodyPr anchor="ctr">
            <a:noAutofit/>
          </a:bodyPr>
          <a:lstStyle>
            <a:lvl1pPr algn="ctr">
              <a:lnSpc>
                <a:spcPct val="110000"/>
              </a:lnSpc>
              <a:spcAft>
                <a:spcPts val="1200"/>
              </a:spcAft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800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Peac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39FEEFF-5395-4182-A27D-EA7A0C19B01F}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163D8-1888-498C-9759-1609791AEA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46760" y="685800"/>
            <a:ext cx="10698480" cy="5486400"/>
          </a:xfrm>
        </p:spPr>
        <p:txBody>
          <a:bodyPr tIns="0" bIns="0" anchor="ctr">
            <a:noAutofit/>
          </a:bodyPr>
          <a:lstStyle>
            <a:lvl1pPr algn="ctr">
              <a:lnSpc>
                <a:spcPct val="110000"/>
              </a:lnSpc>
              <a:spcAft>
                <a:spcPts val="1200"/>
              </a:spcAft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4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p Slide P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362F91-0D38-40ED-9CBA-20E89052A14C}"/>
              </a:ext>
            </a:extLst>
          </p:cNvPr>
          <p:cNvSpPr/>
          <p:nvPr userDrawn="1"/>
        </p:nvSpPr>
        <p:spPr bwMode="ltGray">
          <a:xfrm>
            <a:off x="1524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FA879-92E8-4ECD-BCC6-D677C1B4D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46760" y="685800"/>
            <a:ext cx="10698480" cy="5486400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10000"/>
              </a:lnSpc>
              <a:spcAft>
                <a:spcPts val="1200"/>
              </a:spcAft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026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w/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6D8B-1C87-44F7-B24D-3B8C1400F8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48640" y="502920"/>
            <a:ext cx="10972800" cy="822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CFC67-10F0-4413-A377-C2F301E647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8639" y="1417320"/>
            <a:ext cx="10972799" cy="173727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935B8D-30D2-4F78-BADD-2CB2839AE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8639" y="182880"/>
            <a:ext cx="5486400" cy="27432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657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8E9CD1-0C23-4D8A-A67A-EF582B85B8C6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48640" y="228600"/>
            <a:ext cx="10972800" cy="1097280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9F48D-7D14-401E-AD12-F7EAD627EB61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48640" y="1417320"/>
            <a:ext cx="10972800" cy="173727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0AABAD-E9C8-48C5-898C-64C83B0DC5D5}"/>
              </a:ext>
            </a:extLst>
          </p:cNvPr>
          <p:cNvSpPr txBox="1"/>
          <p:nvPr userDrawn="1"/>
        </p:nvSpPr>
        <p:spPr bwMode="gray">
          <a:xfrm>
            <a:off x="11551920" y="6474352"/>
            <a:ext cx="365760" cy="228600"/>
          </a:xfrm>
          <a:prstGeom prst="rect">
            <a:avLst/>
          </a:prstGeom>
          <a:noFill/>
        </p:spPr>
        <p:txBody>
          <a:bodyPr wrap="none" lIns="91440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800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AF5ACD-F2E3-44B7-814C-035E334979F9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1536680" y="6474352"/>
            <a:ext cx="0" cy="2286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47AC367D-A308-490D-9AD0-848C97E965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26607" y="6463005"/>
            <a:ext cx="1828800" cy="20590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202D1C8-CDD0-41BF-9A62-0B15720EAE89}"/>
              </a:ext>
            </a:extLst>
          </p:cNvPr>
          <p:cNvSpPr txBox="1"/>
          <p:nvPr userDrawn="1"/>
        </p:nvSpPr>
        <p:spPr bwMode="gray">
          <a:xfrm>
            <a:off x="4873711" y="6504402"/>
            <a:ext cx="2444579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5198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  <p:sldLayoutId id="2147483663" r:id="rId7"/>
    <p:sldLayoutId id="2147483664" r:id="rId8"/>
    <p:sldLayoutId id="2147483673" r:id="rId9"/>
    <p:sldLayoutId id="2147483671" r:id="rId10"/>
    <p:sldLayoutId id="2147483672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65" r:id="rId17"/>
    <p:sldLayoutId id="2147483666" r:id="rId18"/>
    <p:sldLayoutId id="2147483675" r:id="rId19"/>
    <p:sldLayoutId id="2147483676" r:id="rId20"/>
    <p:sldLayoutId id="2147483657" r:id="rId21"/>
    <p:sldLayoutId id="2147483667" r:id="rId22"/>
    <p:sldLayoutId id="2147483668" r:id="rId23"/>
    <p:sldLayoutId id="2147483674" r:id="rId24"/>
    <p:sldLayoutId id="2147483669" r:id="rId25"/>
    <p:sldLayoutId id="2147483670" r:id="rId2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1pPr>
      <a:lvl2pPr marL="461963" indent="-231775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Tx/>
        <a:buFont typeface="Montserrat" pitchFamily="2" charset="0"/>
        <a:buChar char="–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684213" indent="-2222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3pPr>
      <a:lvl4pPr marL="914400" indent="-230188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Montserrat" pitchFamily="2" charset="0"/>
        <a:buChar char="–"/>
        <a:defRPr sz="1600" kern="1200">
          <a:solidFill>
            <a:schemeClr val="bg2"/>
          </a:solidFill>
          <a:latin typeface="+mn-lt"/>
          <a:ea typeface="+mn-ea"/>
          <a:cs typeface="+mn-cs"/>
        </a:defRPr>
      </a:lvl4pPr>
      <a:lvl5pPr marL="1144588" indent="-230188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D20FF67A-751A-7B5E-9117-360BF7DDE10C}"/>
              </a:ext>
            </a:extLst>
          </p:cNvPr>
          <p:cNvSpPr>
            <a:spLocks/>
          </p:cNvSpPr>
          <p:nvPr/>
        </p:nvSpPr>
        <p:spPr>
          <a:xfrm>
            <a:off x="-2" y="106069"/>
            <a:ext cx="12192001" cy="837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2"/>
          <p:cNvGrpSpPr/>
          <p:nvPr/>
        </p:nvGrpSpPr>
        <p:grpSpPr>
          <a:xfrm>
            <a:off x="603049" y="2445229"/>
            <a:ext cx="1723100" cy="2913690"/>
            <a:chOff x="0" y="0"/>
            <a:chExt cx="719649" cy="1216896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19649" cy="1216896"/>
            </a:xfrm>
            <a:custGeom>
              <a:avLst/>
              <a:gdLst/>
              <a:ahLst/>
              <a:cxnLst/>
              <a:rect l="l" t="t" r="r" b="b"/>
              <a:pathLst>
                <a:path w="719649" h="1216896">
                  <a:moveTo>
                    <a:pt x="8986" y="0"/>
                  </a:moveTo>
                  <a:lnTo>
                    <a:pt x="710663" y="0"/>
                  </a:lnTo>
                  <a:cubicBezTo>
                    <a:pt x="715626" y="0"/>
                    <a:pt x="719649" y="4023"/>
                    <a:pt x="719649" y="8986"/>
                  </a:cubicBezTo>
                  <a:lnTo>
                    <a:pt x="719649" y="1207910"/>
                  </a:lnTo>
                  <a:cubicBezTo>
                    <a:pt x="719649" y="1210293"/>
                    <a:pt x="718702" y="1212579"/>
                    <a:pt x="717017" y="1214264"/>
                  </a:cubicBezTo>
                  <a:cubicBezTo>
                    <a:pt x="715332" y="1215949"/>
                    <a:pt x="713046" y="1216896"/>
                    <a:pt x="710663" y="1216896"/>
                  </a:cubicBezTo>
                  <a:lnTo>
                    <a:pt x="8986" y="1216896"/>
                  </a:lnTo>
                  <a:cubicBezTo>
                    <a:pt x="4023" y="1216896"/>
                    <a:pt x="0" y="1212873"/>
                    <a:pt x="0" y="1207910"/>
                  </a:cubicBezTo>
                  <a:lnTo>
                    <a:pt x="0" y="8986"/>
                  </a:lnTo>
                  <a:cubicBezTo>
                    <a:pt x="0" y="6603"/>
                    <a:pt x="947" y="4317"/>
                    <a:pt x="2632" y="2632"/>
                  </a:cubicBezTo>
                  <a:cubicBezTo>
                    <a:pt x="4317" y="947"/>
                    <a:pt x="6603" y="0"/>
                    <a:pt x="8986" y="0"/>
                  </a:cubicBezTo>
                  <a:close/>
                </a:path>
              </a:pathLst>
            </a:custGeom>
            <a:solidFill>
              <a:srgbClr val="005072">
                <a:alpha val="20784"/>
              </a:srgbClr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9525"/>
              <a:ext cx="719649" cy="1226421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07088" y="1556857"/>
            <a:ext cx="1719062" cy="1162047"/>
            <a:chOff x="0" y="0"/>
            <a:chExt cx="1166163" cy="788299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166163" cy="787840"/>
            </a:xfrm>
            <a:custGeom>
              <a:avLst/>
              <a:gdLst/>
              <a:ahLst/>
              <a:cxnLst/>
              <a:rect l="l" t="t" r="r" b="b"/>
              <a:pathLst>
                <a:path w="1166163" h="787840">
                  <a:moveTo>
                    <a:pt x="1166163" y="7037"/>
                  </a:moveTo>
                  <a:lnTo>
                    <a:pt x="1166163" y="666962"/>
                  </a:lnTo>
                  <a:cubicBezTo>
                    <a:pt x="1166163" y="671050"/>
                    <a:pt x="1163269" y="674567"/>
                    <a:pt x="1159257" y="675353"/>
                  </a:cubicBezTo>
                  <a:lnTo>
                    <a:pt x="589987" y="786946"/>
                  </a:lnTo>
                  <a:cubicBezTo>
                    <a:pt x="585427" y="787840"/>
                    <a:pt x="580736" y="787840"/>
                    <a:pt x="576176" y="786946"/>
                  </a:cubicBezTo>
                  <a:lnTo>
                    <a:pt x="6905" y="675353"/>
                  </a:lnTo>
                  <a:cubicBezTo>
                    <a:pt x="2894" y="674567"/>
                    <a:pt x="0" y="671050"/>
                    <a:pt x="0" y="666962"/>
                  </a:cubicBezTo>
                  <a:lnTo>
                    <a:pt x="0" y="7037"/>
                  </a:lnTo>
                  <a:cubicBezTo>
                    <a:pt x="0" y="5171"/>
                    <a:pt x="741" y="3381"/>
                    <a:pt x="2061" y="2061"/>
                  </a:cubicBezTo>
                  <a:cubicBezTo>
                    <a:pt x="3381" y="741"/>
                    <a:pt x="5171" y="0"/>
                    <a:pt x="7037" y="0"/>
                  </a:cubicBezTo>
                  <a:lnTo>
                    <a:pt x="1159126" y="0"/>
                  </a:lnTo>
                  <a:cubicBezTo>
                    <a:pt x="1160992" y="0"/>
                    <a:pt x="1162782" y="741"/>
                    <a:pt x="1164102" y="2061"/>
                  </a:cubicBezTo>
                  <a:cubicBezTo>
                    <a:pt x="1165421" y="3381"/>
                    <a:pt x="1166163" y="5171"/>
                    <a:pt x="1166163" y="7037"/>
                  </a:cubicBezTo>
                  <a:close/>
                </a:path>
              </a:pathLst>
            </a:custGeom>
            <a:solidFill>
              <a:srgbClr val="005072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9525"/>
              <a:ext cx="1166163" cy="683524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46815" y="1156484"/>
            <a:ext cx="835567" cy="835567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F1EC"/>
            </a:solidFill>
            <a:ln w="28575" cap="sq">
              <a:solidFill>
                <a:srgbClr val="747679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sp>
        <p:nvSpPr>
          <p:cNvPr id="21" name="Freeform 21"/>
          <p:cNvSpPr/>
          <p:nvPr/>
        </p:nvSpPr>
        <p:spPr>
          <a:xfrm>
            <a:off x="1228749" y="1300735"/>
            <a:ext cx="497730" cy="497730"/>
          </a:xfrm>
          <a:custGeom>
            <a:avLst/>
            <a:gdLst/>
            <a:ahLst/>
            <a:cxnLst/>
            <a:rect l="l" t="t" r="r" b="b"/>
            <a:pathLst>
              <a:path w="746595" h="746595">
                <a:moveTo>
                  <a:pt x="0" y="0"/>
                </a:moveTo>
                <a:lnTo>
                  <a:pt x="746595" y="0"/>
                </a:lnTo>
                <a:lnTo>
                  <a:pt x="746595" y="746595"/>
                </a:lnTo>
                <a:lnTo>
                  <a:pt x="0" y="7465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22" name="TextBox 22"/>
          <p:cNvSpPr txBox="1"/>
          <p:nvPr/>
        </p:nvSpPr>
        <p:spPr>
          <a:xfrm>
            <a:off x="603047" y="2110567"/>
            <a:ext cx="1728489" cy="397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96"/>
              </a:lnSpc>
            </a:pPr>
            <a:r>
              <a:rPr lang="en-US" sz="1200" b="1" spc="-55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PROPERTY &amp; CASUALTY</a:t>
            </a:r>
          </a:p>
          <a:p>
            <a:pPr algn="ctr">
              <a:lnSpc>
                <a:spcPts val="1596"/>
              </a:lnSpc>
            </a:pPr>
            <a:r>
              <a:rPr lang="en-US" sz="1200" b="1" spc="-55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MARKET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57856" y="2985914"/>
            <a:ext cx="1768294" cy="2106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Combined Ratio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Underwriting Results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CAT Losses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Inflation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Reinsurance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Rates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2934935" y="3005418"/>
            <a:ext cx="1723100" cy="2913690"/>
            <a:chOff x="0" y="0"/>
            <a:chExt cx="719649" cy="1216896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719649" cy="1216896"/>
            </a:xfrm>
            <a:custGeom>
              <a:avLst/>
              <a:gdLst/>
              <a:ahLst/>
              <a:cxnLst/>
              <a:rect l="l" t="t" r="r" b="b"/>
              <a:pathLst>
                <a:path w="719649" h="1216896">
                  <a:moveTo>
                    <a:pt x="8986" y="0"/>
                  </a:moveTo>
                  <a:lnTo>
                    <a:pt x="710663" y="0"/>
                  </a:lnTo>
                  <a:cubicBezTo>
                    <a:pt x="715626" y="0"/>
                    <a:pt x="719649" y="4023"/>
                    <a:pt x="719649" y="8986"/>
                  </a:cubicBezTo>
                  <a:lnTo>
                    <a:pt x="719649" y="1207910"/>
                  </a:lnTo>
                  <a:cubicBezTo>
                    <a:pt x="719649" y="1210293"/>
                    <a:pt x="718702" y="1212579"/>
                    <a:pt x="717017" y="1214264"/>
                  </a:cubicBezTo>
                  <a:cubicBezTo>
                    <a:pt x="715332" y="1215949"/>
                    <a:pt x="713046" y="1216896"/>
                    <a:pt x="710663" y="1216896"/>
                  </a:cubicBezTo>
                  <a:lnTo>
                    <a:pt x="8986" y="1216896"/>
                  </a:lnTo>
                  <a:cubicBezTo>
                    <a:pt x="4023" y="1216896"/>
                    <a:pt x="0" y="1212873"/>
                    <a:pt x="0" y="1207910"/>
                  </a:cubicBezTo>
                  <a:lnTo>
                    <a:pt x="0" y="8986"/>
                  </a:lnTo>
                  <a:cubicBezTo>
                    <a:pt x="0" y="6603"/>
                    <a:pt x="947" y="4317"/>
                    <a:pt x="2632" y="2632"/>
                  </a:cubicBezTo>
                  <a:cubicBezTo>
                    <a:pt x="4317" y="947"/>
                    <a:pt x="6603" y="0"/>
                    <a:pt x="8986" y="0"/>
                  </a:cubicBezTo>
                  <a:close/>
                </a:path>
              </a:pathLst>
            </a:custGeom>
            <a:solidFill>
              <a:srgbClr val="ED8322">
                <a:alpha val="27843"/>
              </a:srgbClr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9525"/>
              <a:ext cx="719649" cy="1226421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2938974" y="2117046"/>
            <a:ext cx="1719062" cy="1162047"/>
            <a:chOff x="0" y="0"/>
            <a:chExt cx="1166163" cy="788299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1166163" cy="787840"/>
            </a:xfrm>
            <a:custGeom>
              <a:avLst/>
              <a:gdLst/>
              <a:ahLst/>
              <a:cxnLst/>
              <a:rect l="l" t="t" r="r" b="b"/>
              <a:pathLst>
                <a:path w="1166163" h="787840">
                  <a:moveTo>
                    <a:pt x="1166163" y="7037"/>
                  </a:moveTo>
                  <a:lnTo>
                    <a:pt x="1166163" y="666962"/>
                  </a:lnTo>
                  <a:cubicBezTo>
                    <a:pt x="1166163" y="671050"/>
                    <a:pt x="1163269" y="674567"/>
                    <a:pt x="1159257" y="675353"/>
                  </a:cubicBezTo>
                  <a:lnTo>
                    <a:pt x="589987" y="786946"/>
                  </a:lnTo>
                  <a:cubicBezTo>
                    <a:pt x="585427" y="787840"/>
                    <a:pt x="580736" y="787840"/>
                    <a:pt x="576176" y="786946"/>
                  </a:cubicBezTo>
                  <a:lnTo>
                    <a:pt x="6905" y="675353"/>
                  </a:lnTo>
                  <a:cubicBezTo>
                    <a:pt x="2894" y="674567"/>
                    <a:pt x="0" y="671050"/>
                    <a:pt x="0" y="666962"/>
                  </a:cubicBezTo>
                  <a:lnTo>
                    <a:pt x="0" y="7037"/>
                  </a:lnTo>
                  <a:cubicBezTo>
                    <a:pt x="0" y="5171"/>
                    <a:pt x="741" y="3381"/>
                    <a:pt x="2061" y="2061"/>
                  </a:cubicBezTo>
                  <a:cubicBezTo>
                    <a:pt x="3381" y="741"/>
                    <a:pt x="5171" y="0"/>
                    <a:pt x="7037" y="0"/>
                  </a:cubicBezTo>
                  <a:lnTo>
                    <a:pt x="1159126" y="0"/>
                  </a:lnTo>
                  <a:cubicBezTo>
                    <a:pt x="1160992" y="0"/>
                    <a:pt x="1162782" y="741"/>
                    <a:pt x="1164102" y="2061"/>
                  </a:cubicBezTo>
                  <a:cubicBezTo>
                    <a:pt x="1165421" y="3381"/>
                    <a:pt x="1166163" y="5171"/>
                    <a:pt x="1166163" y="7037"/>
                  </a:cubicBezTo>
                  <a:close/>
                </a:path>
              </a:pathLst>
            </a:custGeom>
            <a:solidFill>
              <a:srgbClr val="ED8322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9525"/>
              <a:ext cx="1166163" cy="683524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3378702" y="1699263"/>
            <a:ext cx="835567" cy="835567"/>
            <a:chOff x="0" y="0"/>
            <a:chExt cx="812800" cy="81280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F1EC"/>
            </a:solidFill>
            <a:ln w="28575" cap="sq">
              <a:solidFill>
                <a:srgbClr val="747679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sp>
        <p:nvSpPr>
          <p:cNvPr id="33" name="Freeform 33"/>
          <p:cNvSpPr/>
          <p:nvPr/>
        </p:nvSpPr>
        <p:spPr>
          <a:xfrm>
            <a:off x="3518362" y="1866383"/>
            <a:ext cx="555695" cy="477898"/>
          </a:xfrm>
          <a:custGeom>
            <a:avLst/>
            <a:gdLst/>
            <a:ahLst/>
            <a:cxnLst/>
            <a:rect l="l" t="t" r="r" b="b"/>
            <a:pathLst>
              <a:path w="833543" h="716847">
                <a:moveTo>
                  <a:pt x="0" y="0"/>
                </a:moveTo>
                <a:lnTo>
                  <a:pt x="833543" y="0"/>
                </a:lnTo>
                <a:lnTo>
                  <a:pt x="833543" y="716847"/>
                </a:lnTo>
                <a:lnTo>
                  <a:pt x="0" y="7168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grpSp>
        <p:nvGrpSpPr>
          <p:cNvPr id="34" name="Group 34"/>
          <p:cNvGrpSpPr/>
          <p:nvPr/>
        </p:nvGrpSpPr>
        <p:grpSpPr>
          <a:xfrm>
            <a:off x="3760690" y="2009131"/>
            <a:ext cx="75630" cy="280478"/>
            <a:chOff x="0" y="0"/>
            <a:chExt cx="29281" cy="108589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29281" cy="108589"/>
            </a:xfrm>
            <a:custGeom>
              <a:avLst/>
              <a:gdLst/>
              <a:ahLst/>
              <a:cxnLst/>
              <a:rect l="l" t="t" r="r" b="b"/>
              <a:pathLst>
                <a:path w="29281" h="108589">
                  <a:moveTo>
                    <a:pt x="0" y="0"/>
                  </a:moveTo>
                  <a:lnTo>
                    <a:pt x="29281" y="0"/>
                  </a:lnTo>
                  <a:lnTo>
                    <a:pt x="29281" y="108589"/>
                  </a:lnTo>
                  <a:lnTo>
                    <a:pt x="0" y="108589"/>
                  </a:lnTo>
                  <a:close/>
                </a:path>
              </a:pathLst>
            </a:custGeom>
            <a:solidFill>
              <a:srgbClr val="F5F1EC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0"/>
              <a:ext cx="29281" cy="10858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840"/>
                </a:lnSpc>
              </a:pPr>
              <a:endParaRPr sz="1200"/>
            </a:p>
          </p:txBody>
        </p:sp>
      </p:grpSp>
      <p:sp>
        <p:nvSpPr>
          <p:cNvPr id="37" name="Freeform 37"/>
          <p:cNvSpPr/>
          <p:nvPr/>
        </p:nvSpPr>
        <p:spPr>
          <a:xfrm>
            <a:off x="3724845" y="1990106"/>
            <a:ext cx="147319" cy="318527"/>
          </a:xfrm>
          <a:custGeom>
            <a:avLst/>
            <a:gdLst/>
            <a:ahLst/>
            <a:cxnLst/>
            <a:rect l="l" t="t" r="r" b="b"/>
            <a:pathLst>
              <a:path w="220978" h="477790">
                <a:moveTo>
                  <a:pt x="0" y="0"/>
                </a:moveTo>
                <a:lnTo>
                  <a:pt x="220978" y="0"/>
                </a:lnTo>
                <a:lnTo>
                  <a:pt x="220978" y="477790"/>
                </a:lnTo>
                <a:lnTo>
                  <a:pt x="0" y="47779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38" name="TextBox 38"/>
          <p:cNvSpPr txBox="1"/>
          <p:nvPr/>
        </p:nvSpPr>
        <p:spPr>
          <a:xfrm>
            <a:off x="2934934" y="2624808"/>
            <a:ext cx="1722549" cy="421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INDIVIDUAL RISK</a:t>
            </a:r>
          </a:p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PROFILE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889742" y="3563123"/>
            <a:ext cx="1765073" cy="2106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Operations Discussion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Loss History Performance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Risk Management Strategies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Claim Containment Strategies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40" name="Group 40"/>
          <p:cNvGrpSpPr/>
          <p:nvPr/>
        </p:nvGrpSpPr>
        <p:grpSpPr>
          <a:xfrm>
            <a:off x="5266754" y="3296412"/>
            <a:ext cx="1723100" cy="2913690"/>
            <a:chOff x="0" y="0"/>
            <a:chExt cx="719649" cy="1216896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719649" cy="1216896"/>
            </a:xfrm>
            <a:custGeom>
              <a:avLst/>
              <a:gdLst/>
              <a:ahLst/>
              <a:cxnLst/>
              <a:rect l="l" t="t" r="r" b="b"/>
              <a:pathLst>
                <a:path w="719649" h="1216896">
                  <a:moveTo>
                    <a:pt x="8986" y="0"/>
                  </a:moveTo>
                  <a:lnTo>
                    <a:pt x="710663" y="0"/>
                  </a:lnTo>
                  <a:cubicBezTo>
                    <a:pt x="715626" y="0"/>
                    <a:pt x="719649" y="4023"/>
                    <a:pt x="719649" y="8986"/>
                  </a:cubicBezTo>
                  <a:lnTo>
                    <a:pt x="719649" y="1207910"/>
                  </a:lnTo>
                  <a:cubicBezTo>
                    <a:pt x="719649" y="1210293"/>
                    <a:pt x="718702" y="1212579"/>
                    <a:pt x="717017" y="1214264"/>
                  </a:cubicBezTo>
                  <a:cubicBezTo>
                    <a:pt x="715332" y="1215949"/>
                    <a:pt x="713046" y="1216896"/>
                    <a:pt x="710663" y="1216896"/>
                  </a:cubicBezTo>
                  <a:lnTo>
                    <a:pt x="8986" y="1216896"/>
                  </a:lnTo>
                  <a:cubicBezTo>
                    <a:pt x="4023" y="1216896"/>
                    <a:pt x="0" y="1212873"/>
                    <a:pt x="0" y="1207910"/>
                  </a:cubicBezTo>
                  <a:lnTo>
                    <a:pt x="0" y="8986"/>
                  </a:lnTo>
                  <a:cubicBezTo>
                    <a:pt x="0" y="6603"/>
                    <a:pt x="947" y="4317"/>
                    <a:pt x="2632" y="2632"/>
                  </a:cubicBezTo>
                  <a:cubicBezTo>
                    <a:pt x="4317" y="947"/>
                    <a:pt x="6603" y="0"/>
                    <a:pt x="8986" y="0"/>
                  </a:cubicBezTo>
                  <a:close/>
                </a:path>
              </a:pathLst>
            </a:custGeom>
            <a:solidFill>
              <a:srgbClr val="FAC541">
                <a:alpha val="40000"/>
              </a:srgbClr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-9525"/>
              <a:ext cx="719649" cy="1226421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270792" y="2408040"/>
            <a:ext cx="1719062" cy="1162047"/>
            <a:chOff x="0" y="0"/>
            <a:chExt cx="1166163" cy="788299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1166163" cy="787840"/>
            </a:xfrm>
            <a:custGeom>
              <a:avLst/>
              <a:gdLst/>
              <a:ahLst/>
              <a:cxnLst/>
              <a:rect l="l" t="t" r="r" b="b"/>
              <a:pathLst>
                <a:path w="1166163" h="787840">
                  <a:moveTo>
                    <a:pt x="1166163" y="7037"/>
                  </a:moveTo>
                  <a:lnTo>
                    <a:pt x="1166163" y="666962"/>
                  </a:lnTo>
                  <a:cubicBezTo>
                    <a:pt x="1166163" y="671050"/>
                    <a:pt x="1163269" y="674567"/>
                    <a:pt x="1159257" y="675353"/>
                  </a:cubicBezTo>
                  <a:lnTo>
                    <a:pt x="589987" y="786946"/>
                  </a:lnTo>
                  <a:cubicBezTo>
                    <a:pt x="585427" y="787840"/>
                    <a:pt x="580736" y="787840"/>
                    <a:pt x="576176" y="786946"/>
                  </a:cubicBezTo>
                  <a:lnTo>
                    <a:pt x="6905" y="675353"/>
                  </a:lnTo>
                  <a:cubicBezTo>
                    <a:pt x="2894" y="674567"/>
                    <a:pt x="0" y="671050"/>
                    <a:pt x="0" y="666962"/>
                  </a:cubicBezTo>
                  <a:lnTo>
                    <a:pt x="0" y="7037"/>
                  </a:lnTo>
                  <a:cubicBezTo>
                    <a:pt x="0" y="5171"/>
                    <a:pt x="741" y="3381"/>
                    <a:pt x="2061" y="2061"/>
                  </a:cubicBezTo>
                  <a:cubicBezTo>
                    <a:pt x="3381" y="741"/>
                    <a:pt x="5171" y="0"/>
                    <a:pt x="7037" y="0"/>
                  </a:cubicBezTo>
                  <a:lnTo>
                    <a:pt x="1159126" y="0"/>
                  </a:lnTo>
                  <a:cubicBezTo>
                    <a:pt x="1160992" y="0"/>
                    <a:pt x="1162782" y="741"/>
                    <a:pt x="1164102" y="2061"/>
                  </a:cubicBezTo>
                  <a:cubicBezTo>
                    <a:pt x="1165421" y="3381"/>
                    <a:pt x="1166163" y="5171"/>
                    <a:pt x="1166163" y="7037"/>
                  </a:cubicBezTo>
                  <a:close/>
                </a:path>
              </a:pathLst>
            </a:custGeom>
            <a:solidFill>
              <a:srgbClr val="FFC82E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0" y="-9525"/>
              <a:ext cx="1166163" cy="683524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5710287" y="1990257"/>
            <a:ext cx="835567" cy="835567"/>
            <a:chOff x="0" y="0"/>
            <a:chExt cx="812800" cy="812800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F1EC"/>
            </a:solidFill>
            <a:ln w="28575" cap="sq">
              <a:solidFill>
                <a:srgbClr val="747679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sp>
        <p:nvSpPr>
          <p:cNvPr id="49" name="Freeform 49"/>
          <p:cNvSpPr/>
          <p:nvPr/>
        </p:nvSpPr>
        <p:spPr>
          <a:xfrm>
            <a:off x="5827566" y="2157377"/>
            <a:ext cx="606570" cy="524683"/>
          </a:xfrm>
          <a:custGeom>
            <a:avLst/>
            <a:gdLst/>
            <a:ahLst/>
            <a:cxnLst/>
            <a:rect l="l" t="t" r="r" b="b"/>
            <a:pathLst>
              <a:path w="909855" h="787025">
                <a:moveTo>
                  <a:pt x="0" y="0"/>
                </a:moveTo>
                <a:lnTo>
                  <a:pt x="909855" y="0"/>
                </a:lnTo>
                <a:lnTo>
                  <a:pt x="909855" y="787025"/>
                </a:lnTo>
                <a:lnTo>
                  <a:pt x="0" y="7870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50" name="TextBox 50"/>
          <p:cNvSpPr txBox="1"/>
          <p:nvPr/>
        </p:nvSpPr>
        <p:spPr>
          <a:xfrm>
            <a:off x="5265396" y="2874932"/>
            <a:ext cx="1721762" cy="421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SERVICE </a:t>
            </a:r>
          </a:p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TIMELINE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238040" y="3865769"/>
            <a:ext cx="1749118" cy="1334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Stewardship Report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Discuss Additional Services</a:t>
            </a:r>
          </a:p>
          <a:p>
            <a:pPr>
              <a:lnSpc>
                <a:spcPts val="1509"/>
              </a:lnSpc>
            </a:pPr>
            <a:endParaRPr lang="en-US" sz="1207" spc="-48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Establish New Service Timeline</a:t>
            </a:r>
          </a:p>
        </p:txBody>
      </p:sp>
      <p:grpSp>
        <p:nvGrpSpPr>
          <p:cNvPr id="52" name="Group 52"/>
          <p:cNvGrpSpPr/>
          <p:nvPr/>
        </p:nvGrpSpPr>
        <p:grpSpPr>
          <a:xfrm>
            <a:off x="7597291" y="3005418"/>
            <a:ext cx="1723100" cy="2913690"/>
            <a:chOff x="0" y="0"/>
            <a:chExt cx="719649" cy="1216896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719649" cy="1216896"/>
            </a:xfrm>
            <a:custGeom>
              <a:avLst/>
              <a:gdLst/>
              <a:ahLst/>
              <a:cxnLst/>
              <a:rect l="l" t="t" r="r" b="b"/>
              <a:pathLst>
                <a:path w="719649" h="1216896">
                  <a:moveTo>
                    <a:pt x="8986" y="0"/>
                  </a:moveTo>
                  <a:lnTo>
                    <a:pt x="710663" y="0"/>
                  </a:lnTo>
                  <a:cubicBezTo>
                    <a:pt x="715626" y="0"/>
                    <a:pt x="719649" y="4023"/>
                    <a:pt x="719649" y="8986"/>
                  </a:cubicBezTo>
                  <a:lnTo>
                    <a:pt x="719649" y="1207910"/>
                  </a:lnTo>
                  <a:cubicBezTo>
                    <a:pt x="719649" y="1210293"/>
                    <a:pt x="718702" y="1212579"/>
                    <a:pt x="717017" y="1214264"/>
                  </a:cubicBezTo>
                  <a:cubicBezTo>
                    <a:pt x="715332" y="1215949"/>
                    <a:pt x="713046" y="1216896"/>
                    <a:pt x="710663" y="1216896"/>
                  </a:cubicBezTo>
                  <a:lnTo>
                    <a:pt x="8986" y="1216896"/>
                  </a:lnTo>
                  <a:cubicBezTo>
                    <a:pt x="4023" y="1216896"/>
                    <a:pt x="0" y="1212873"/>
                    <a:pt x="0" y="1207910"/>
                  </a:cubicBezTo>
                  <a:lnTo>
                    <a:pt x="0" y="8986"/>
                  </a:lnTo>
                  <a:cubicBezTo>
                    <a:pt x="0" y="6603"/>
                    <a:pt x="947" y="4317"/>
                    <a:pt x="2632" y="2632"/>
                  </a:cubicBezTo>
                  <a:cubicBezTo>
                    <a:pt x="4317" y="947"/>
                    <a:pt x="6603" y="0"/>
                    <a:pt x="8986" y="0"/>
                  </a:cubicBezTo>
                  <a:close/>
                </a:path>
              </a:pathLst>
            </a:custGeom>
            <a:solidFill>
              <a:srgbClr val="34B6E4">
                <a:alpha val="40000"/>
              </a:srgbClr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0" y="-9525"/>
              <a:ext cx="719649" cy="1226421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7601330" y="2117046"/>
            <a:ext cx="1719062" cy="1162047"/>
            <a:chOff x="0" y="0"/>
            <a:chExt cx="1166163" cy="788299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1166163" cy="787840"/>
            </a:xfrm>
            <a:custGeom>
              <a:avLst/>
              <a:gdLst/>
              <a:ahLst/>
              <a:cxnLst/>
              <a:rect l="l" t="t" r="r" b="b"/>
              <a:pathLst>
                <a:path w="1166163" h="787840">
                  <a:moveTo>
                    <a:pt x="1166163" y="7037"/>
                  </a:moveTo>
                  <a:lnTo>
                    <a:pt x="1166163" y="666962"/>
                  </a:lnTo>
                  <a:cubicBezTo>
                    <a:pt x="1166163" y="671050"/>
                    <a:pt x="1163269" y="674567"/>
                    <a:pt x="1159257" y="675353"/>
                  </a:cubicBezTo>
                  <a:lnTo>
                    <a:pt x="589987" y="786946"/>
                  </a:lnTo>
                  <a:cubicBezTo>
                    <a:pt x="585427" y="787840"/>
                    <a:pt x="580736" y="787840"/>
                    <a:pt x="576176" y="786946"/>
                  </a:cubicBezTo>
                  <a:lnTo>
                    <a:pt x="6905" y="675353"/>
                  </a:lnTo>
                  <a:cubicBezTo>
                    <a:pt x="2894" y="674567"/>
                    <a:pt x="0" y="671050"/>
                    <a:pt x="0" y="666962"/>
                  </a:cubicBezTo>
                  <a:lnTo>
                    <a:pt x="0" y="7037"/>
                  </a:lnTo>
                  <a:cubicBezTo>
                    <a:pt x="0" y="5171"/>
                    <a:pt x="741" y="3381"/>
                    <a:pt x="2061" y="2061"/>
                  </a:cubicBezTo>
                  <a:cubicBezTo>
                    <a:pt x="3381" y="741"/>
                    <a:pt x="5171" y="0"/>
                    <a:pt x="7037" y="0"/>
                  </a:cubicBezTo>
                  <a:lnTo>
                    <a:pt x="1159126" y="0"/>
                  </a:lnTo>
                  <a:cubicBezTo>
                    <a:pt x="1160992" y="0"/>
                    <a:pt x="1162782" y="741"/>
                    <a:pt x="1164102" y="2061"/>
                  </a:cubicBezTo>
                  <a:cubicBezTo>
                    <a:pt x="1165421" y="3381"/>
                    <a:pt x="1166163" y="5171"/>
                    <a:pt x="1166163" y="7037"/>
                  </a:cubicBezTo>
                  <a:close/>
                </a:path>
              </a:pathLst>
            </a:custGeom>
            <a:solidFill>
              <a:srgbClr val="34B6E4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-9525"/>
              <a:ext cx="1166163" cy="683524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8042717" y="1699263"/>
            <a:ext cx="835567" cy="835567"/>
            <a:chOff x="0" y="0"/>
            <a:chExt cx="812800" cy="812800"/>
          </a:xfrm>
        </p:grpSpPr>
        <p:sp>
          <p:nvSpPr>
            <p:cNvPr id="59" name="Freeform 5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F1EC"/>
            </a:solidFill>
            <a:ln w="28575" cap="sq">
              <a:solidFill>
                <a:srgbClr val="747679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sp>
        <p:nvSpPr>
          <p:cNvPr id="61" name="Freeform 61"/>
          <p:cNvSpPr/>
          <p:nvPr/>
        </p:nvSpPr>
        <p:spPr>
          <a:xfrm>
            <a:off x="8185345" y="1844071"/>
            <a:ext cx="546995" cy="546995"/>
          </a:xfrm>
          <a:custGeom>
            <a:avLst/>
            <a:gdLst/>
            <a:ahLst/>
            <a:cxnLst/>
            <a:rect l="l" t="t" r="r" b="b"/>
            <a:pathLst>
              <a:path w="820493" h="820493">
                <a:moveTo>
                  <a:pt x="0" y="0"/>
                </a:moveTo>
                <a:lnTo>
                  <a:pt x="820493" y="0"/>
                </a:lnTo>
                <a:lnTo>
                  <a:pt x="820493" y="820493"/>
                </a:lnTo>
                <a:lnTo>
                  <a:pt x="0" y="82049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62" name="TextBox 62"/>
          <p:cNvSpPr txBox="1"/>
          <p:nvPr/>
        </p:nvSpPr>
        <p:spPr>
          <a:xfrm>
            <a:off x="7681128" y="2583938"/>
            <a:ext cx="1547613" cy="421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COVERAGE</a:t>
            </a:r>
          </a:p>
          <a:p>
            <a:pPr algn="ctr">
              <a:lnSpc>
                <a:spcPts val="1723"/>
              </a:lnSpc>
            </a:pPr>
            <a:r>
              <a:rPr lang="en-US" sz="1200" b="1" spc="-59" dirty="0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REVIEW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7567163" y="3558693"/>
            <a:ext cx="1753229" cy="15271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Review Significant Coverage Items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Examine How the Risk is Financed 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Discuss Tailored Coverage Ideas </a:t>
            </a:r>
          </a:p>
        </p:txBody>
      </p:sp>
      <p:grpSp>
        <p:nvGrpSpPr>
          <p:cNvPr id="64" name="Group 64"/>
          <p:cNvGrpSpPr/>
          <p:nvPr/>
        </p:nvGrpSpPr>
        <p:grpSpPr>
          <a:xfrm>
            <a:off x="9935362" y="2434669"/>
            <a:ext cx="1723100" cy="2913690"/>
            <a:chOff x="0" y="0"/>
            <a:chExt cx="719649" cy="1216896"/>
          </a:xfrm>
        </p:grpSpPr>
        <p:sp>
          <p:nvSpPr>
            <p:cNvPr id="65" name="Freeform 65"/>
            <p:cNvSpPr/>
            <p:nvPr/>
          </p:nvSpPr>
          <p:spPr>
            <a:xfrm>
              <a:off x="0" y="0"/>
              <a:ext cx="719649" cy="1216896"/>
            </a:xfrm>
            <a:custGeom>
              <a:avLst/>
              <a:gdLst/>
              <a:ahLst/>
              <a:cxnLst/>
              <a:rect l="l" t="t" r="r" b="b"/>
              <a:pathLst>
                <a:path w="719649" h="1216896">
                  <a:moveTo>
                    <a:pt x="8986" y="0"/>
                  </a:moveTo>
                  <a:lnTo>
                    <a:pt x="710663" y="0"/>
                  </a:lnTo>
                  <a:cubicBezTo>
                    <a:pt x="715626" y="0"/>
                    <a:pt x="719649" y="4023"/>
                    <a:pt x="719649" y="8986"/>
                  </a:cubicBezTo>
                  <a:lnTo>
                    <a:pt x="719649" y="1207910"/>
                  </a:lnTo>
                  <a:cubicBezTo>
                    <a:pt x="719649" y="1210293"/>
                    <a:pt x="718702" y="1212579"/>
                    <a:pt x="717017" y="1214264"/>
                  </a:cubicBezTo>
                  <a:cubicBezTo>
                    <a:pt x="715332" y="1215949"/>
                    <a:pt x="713046" y="1216896"/>
                    <a:pt x="710663" y="1216896"/>
                  </a:cubicBezTo>
                  <a:lnTo>
                    <a:pt x="8986" y="1216896"/>
                  </a:lnTo>
                  <a:cubicBezTo>
                    <a:pt x="4023" y="1216896"/>
                    <a:pt x="0" y="1212873"/>
                    <a:pt x="0" y="1207910"/>
                  </a:cubicBezTo>
                  <a:lnTo>
                    <a:pt x="0" y="8986"/>
                  </a:lnTo>
                  <a:cubicBezTo>
                    <a:pt x="0" y="6603"/>
                    <a:pt x="947" y="4317"/>
                    <a:pt x="2632" y="2632"/>
                  </a:cubicBezTo>
                  <a:cubicBezTo>
                    <a:pt x="4317" y="947"/>
                    <a:pt x="6603" y="0"/>
                    <a:pt x="8986" y="0"/>
                  </a:cubicBezTo>
                  <a:close/>
                </a:path>
              </a:pathLst>
            </a:custGeom>
            <a:solidFill>
              <a:srgbClr val="7BC142">
                <a:alpha val="40000"/>
              </a:srgbClr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0" y="-9525"/>
              <a:ext cx="719649" cy="1226421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9939401" y="1546297"/>
            <a:ext cx="1719062" cy="1162047"/>
            <a:chOff x="0" y="0"/>
            <a:chExt cx="1166163" cy="788299"/>
          </a:xfrm>
        </p:grpSpPr>
        <p:sp>
          <p:nvSpPr>
            <p:cNvPr id="68" name="Freeform 68"/>
            <p:cNvSpPr/>
            <p:nvPr/>
          </p:nvSpPr>
          <p:spPr>
            <a:xfrm>
              <a:off x="0" y="0"/>
              <a:ext cx="1166163" cy="787840"/>
            </a:xfrm>
            <a:custGeom>
              <a:avLst/>
              <a:gdLst/>
              <a:ahLst/>
              <a:cxnLst/>
              <a:rect l="l" t="t" r="r" b="b"/>
              <a:pathLst>
                <a:path w="1166163" h="787840">
                  <a:moveTo>
                    <a:pt x="1166163" y="7037"/>
                  </a:moveTo>
                  <a:lnTo>
                    <a:pt x="1166163" y="666962"/>
                  </a:lnTo>
                  <a:cubicBezTo>
                    <a:pt x="1166163" y="671050"/>
                    <a:pt x="1163269" y="674567"/>
                    <a:pt x="1159257" y="675353"/>
                  </a:cubicBezTo>
                  <a:lnTo>
                    <a:pt x="589987" y="786946"/>
                  </a:lnTo>
                  <a:cubicBezTo>
                    <a:pt x="585427" y="787840"/>
                    <a:pt x="580736" y="787840"/>
                    <a:pt x="576176" y="786946"/>
                  </a:cubicBezTo>
                  <a:lnTo>
                    <a:pt x="6905" y="675353"/>
                  </a:lnTo>
                  <a:cubicBezTo>
                    <a:pt x="2894" y="674567"/>
                    <a:pt x="0" y="671050"/>
                    <a:pt x="0" y="666962"/>
                  </a:cubicBezTo>
                  <a:lnTo>
                    <a:pt x="0" y="7037"/>
                  </a:lnTo>
                  <a:cubicBezTo>
                    <a:pt x="0" y="5171"/>
                    <a:pt x="741" y="3381"/>
                    <a:pt x="2061" y="2061"/>
                  </a:cubicBezTo>
                  <a:cubicBezTo>
                    <a:pt x="3381" y="741"/>
                    <a:pt x="5171" y="0"/>
                    <a:pt x="7037" y="0"/>
                  </a:cubicBezTo>
                  <a:lnTo>
                    <a:pt x="1159126" y="0"/>
                  </a:lnTo>
                  <a:cubicBezTo>
                    <a:pt x="1160992" y="0"/>
                    <a:pt x="1162782" y="741"/>
                    <a:pt x="1164102" y="2061"/>
                  </a:cubicBezTo>
                  <a:cubicBezTo>
                    <a:pt x="1165421" y="3381"/>
                    <a:pt x="1166163" y="5171"/>
                    <a:pt x="1166163" y="7037"/>
                  </a:cubicBezTo>
                  <a:close/>
                </a:path>
              </a:pathLst>
            </a:custGeom>
            <a:solidFill>
              <a:srgbClr val="7BC142"/>
            </a:solidFill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0" y="-9525"/>
              <a:ext cx="1166163" cy="683524"/>
            </a:xfrm>
            <a:prstGeom prst="rect">
              <a:avLst/>
            </a:prstGeom>
          </p:spPr>
          <p:txBody>
            <a:bodyPr lIns="29007" tIns="29007" rIns="29007" bIns="2900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10380787" y="1128514"/>
            <a:ext cx="835567" cy="835567"/>
            <a:chOff x="0" y="0"/>
            <a:chExt cx="812800" cy="812800"/>
          </a:xfrm>
        </p:grpSpPr>
        <p:sp>
          <p:nvSpPr>
            <p:cNvPr id="71" name="Freeform 7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F1EC"/>
            </a:solidFill>
            <a:ln w="28575" cap="sq">
              <a:solidFill>
                <a:srgbClr val="747679"/>
              </a:solidFill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960"/>
                </a:lnSpc>
              </a:pPr>
              <a:endParaRPr sz="1200"/>
            </a:p>
          </p:txBody>
        </p:sp>
      </p:grpSp>
      <p:sp>
        <p:nvSpPr>
          <p:cNvPr id="73" name="Freeform 73"/>
          <p:cNvSpPr/>
          <p:nvPr/>
        </p:nvSpPr>
        <p:spPr>
          <a:xfrm>
            <a:off x="10525777" y="1273321"/>
            <a:ext cx="542346" cy="567901"/>
          </a:xfrm>
          <a:custGeom>
            <a:avLst/>
            <a:gdLst/>
            <a:ahLst/>
            <a:cxnLst/>
            <a:rect l="l" t="t" r="r" b="b"/>
            <a:pathLst>
              <a:path w="813519" h="851852">
                <a:moveTo>
                  <a:pt x="0" y="0"/>
                </a:moveTo>
                <a:lnTo>
                  <a:pt x="813519" y="0"/>
                </a:lnTo>
                <a:lnTo>
                  <a:pt x="813519" y="851853"/>
                </a:lnTo>
                <a:lnTo>
                  <a:pt x="0" y="8518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74" name="TextBox 74"/>
          <p:cNvSpPr txBox="1"/>
          <p:nvPr/>
        </p:nvSpPr>
        <p:spPr>
          <a:xfrm>
            <a:off x="10023106" y="2013189"/>
            <a:ext cx="1547613" cy="4217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23"/>
              </a:lnSpc>
            </a:pPr>
            <a:r>
              <a:rPr lang="en-US" sz="1200" b="1" spc="-59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RENEWAL</a:t>
            </a:r>
          </a:p>
          <a:p>
            <a:pPr algn="ctr">
              <a:lnSpc>
                <a:spcPts val="1723"/>
              </a:lnSpc>
            </a:pPr>
            <a:r>
              <a:rPr lang="en-US" sz="1200" b="1" spc="-59">
                <a:solidFill>
                  <a:srgbClr val="FFFFFF"/>
                </a:solidFill>
                <a:ea typeface="Montserrat Bold"/>
                <a:cs typeface="Montserrat Bold"/>
                <a:sym typeface="Montserrat Bold"/>
              </a:rPr>
              <a:t>STRATEGY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9897701" y="2982612"/>
            <a:ext cx="1760762" cy="1721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Establish Timeline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Develop Underwriting Narrative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Marketing Strategy</a:t>
            </a:r>
          </a:p>
          <a:p>
            <a:pPr>
              <a:lnSpc>
                <a:spcPts val="1509"/>
              </a:lnSpc>
            </a:pPr>
            <a:endParaRPr lang="en-US" sz="1207" spc="-48" dirty="0">
              <a:solidFill>
                <a:srgbClr val="000000"/>
              </a:solidFill>
              <a:ea typeface="Montserrat Medium"/>
              <a:cs typeface="Montserrat Medium"/>
              <a:sym typeface="Montserrat Medium"/>
            </a:endParaRPr>
          </a:p>
          <a:p>
            <a:pPr marL="260648" lvl="1" indent="-130324">
              <a:lnSpc>
                <a:spcPts val="1509"/>
              </a:lnSpc>
              <a:buFont typeface="Arial"/>
              <a:buChar char="•"/>
            </a:pPr>
            <a:r>
              <a:rPr lang="en-US" sz="1207" spc="-48" dirty="0">
                <a:solidFill>
                  <a:srgbClr val="000000"/>
                </a:solidFill>
                <a:ea typeface="Montserrat Medium"/>
                <a:cs typeface="Montserrat Medium"/>
                <a:sym typeface="Montserrat Medium"/>
              </a:rPr>
              <a:t>Agree on the Path Forward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C7762D-0F36-EC40-01D7-62620FC6CC8B}"/>
              </a:ext>
            </a:extLst>
          </p:cNvPr>
          <p:cNvSpPr/>
          <p:nvPr/>
        </p:nvSpPr>
        <p:spPr>
          <a:xfrm>
            <a:off x="153824" y="6358071"/>
            <a:ext cx="1991170" cy="418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8" name="Picture 77" descr="A logo with blue and green lines&#10;&#10;AI-generated content may be incorrect.">
            <a:extLst>
              <a:ext uri="{FF2B5EF4-FFF2-40B4-BE49-F238E27FC236}">
                <a16:creationId xmlns:a16="http://schemas.microsoft.com/office/drawing/2014/main" id="{5416A79F-6A75-458E-503C-D9E3C4486A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45" y="6358071"/>
            <a:ext cx="1131740" cy="4187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6F47BDC-2113-A024-2437-9D64D7AF5EC5}"/>
              </a:ext>
            </a:extLst>
          </p:cNvPr>
          <p:cNvSpPr txBox="1"/>
          <p:nvPr/>
        </p:nvSpPr>
        <p:spPr>
          <a:xfrm>
            <a:off x="0" y="132812"/>
            <a:ext cx="12191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+mj-lt"/>
              </a:rPr>
              <a:t>Renewal </a:t>
            </a:r>
            <a:r>
              <a:rPr lang="en-US" sz="4000" dirty="0">
                <a:latin typeface="+mj-lt"/>
              </a:rPr>
              <a:t>Strategy</a:t>
            </a:r>
            <a:r>
              <a:rPr lang="en-US" sz="4400" dirty="0">
                <a:latin typeface="+mj-lt"/>
              </a:rPr>
              <a:t> Meeting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era Group">
      <a:dk1>
        <a:srgbClr val="030406"/>
      </a:dk1>
      <a:lt1>
        <a:srgbClr val="FFFFFF"/>
      </a:lt1>
      <a:dk2>
        <a:srgbClr val="ABA299"/>
      </a:dk2>
      <a:lt2>
        <a:srgbClr val="4C4C4E"/>
      </a:lt2>
      <a:accent1>
        <a:srgbClr val="1F628D"/>
      </a:accent1>
      <a:accent2>
        <a:srgbClr val="76B243"/>
      </a:accent2>
      <a:accent3>
        <a:srgbClr val="01949F"/>
      </a:accent3>
      <a:accent4>
        <a:srgbClr val="9A7DAF"/>
      </a:accent4>
      <a:accent5>
        <a:srgbClr val="188B75"/>
      </a:accent5>
      <a:accent6>
        <a:srgbClr val="54C0AA"/>
      </a:accent6>
      <a:hlink>
        <a:srgbClr val="01949F"/>
      </a:hlink>
      <a:folHlink>
        <a:srgbClr val="01949F"/>
      </a:folHlink>
    </a:clrScheme>
    <a:fontScheme name="AleraGroup">
      <a:majorFont>
        <a:latin typeface="Garamon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AleraGroup-2023" id="{C770186A-C3A0-46D3-B5FC-C3F690621D2F}" vid="{517AE58E-D8EF-4B50-9E94-04AEC7AEFA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4becb5-545f-4e42-9ad8-4666cbe99833" xsi:nil="true"/>
    <NumberofItems xmlns="a1983ca7-2188-49dd-8e5b-527fc9fff4c8" xsi:nil="true"/>
    <lcf76f155ced4ddcb4097134ff3c332f xmlns="a1983ca7-2188-49dd-8e5b-527fc9fff4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8DE77C6E87341B2B5EB0A653F13C1" ma:contentTypeVersion="14" ma:contentTypeDescription="Create a new document." ma:contentTypeScope="" ma:versionID="14147ef93c3b88c54df528ae0d3ce1e3">
  <xsd:schema xmlns:xsd="http://www.w3.org/2001/XMLSchema" xmlns:xs="http://www.w3.org/2001/XMLSchema" xmlns:p="http://schemas.microsoft.com/office/2006/metadata/properties" xmlns:ns2="a1983ca7-2188-49dd-8e5b-527fc9fff4c8" xmlns:ns3="874becb5-545f-4e42-9ad8-4666cbe99833" targetNamespace="http://schemas.microsoft.com/office/2006/metadata/properties" ma:root="true" ma:fieldsID="3335234fad581e3fe0651337220da9bc" ns2:_="" ns3:_="">
    <xsd:import namespace="a1983ca7-2188-49dd-8e5b-527fc9fff4c8"/>
    <xsd:import namespace="874becb5-545f-4e42-9ad8-4666cbe998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NumberofItem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983ca7-2188-49dd-8e5b-527fc9fff4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88fec99-de77-4864-b0da-ebd3444440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NumberofItems" ma:index="20" nillable="true" ma:displayName="Number of Items" ma:format="Dropdown" ma:internalName="NumberofItems" ma:percentage="FALSE">
      <xsd:simpleType>
        <xsd:restriction base="dms:Number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becb5-545f-4e42-9ad8-4666cbe998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8a71203-5154-414a-a031-5af9b80cb771}" ma:internalName="TaxCatchAll" ma:showField="CatchAllData" ma:web="874becb5-545f-4e42-9ad8-4666cbe998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8730E1-708B-4431-BCBA-6FA9FC30F945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b1b78ec4-f36f-4ac9-acac-368bfe71d71c"/>
    <ds:schemaRef ds:uri="1d9f918b-7d07-4a0b-88a8-c1b209a48e76"/>
    <ds:schemaRef ds:uri="http://purl.org/dc/elements/1.1/"/>
    <ds:schemaRef ds:uri="874becb5-545f-4e42-9ad8-4666cbe99833"/>
    <ds:schemaRef ds:uri="a1983ca7-2188-49dd-8e5b-527fc9fff4c8"/>
  </ds:schemaRefs>
</ds:datastoreItem>
</file>

<file path=customXml/itemProps2.xml><?xml version="1.0" encoding="utf-8"?>
<ds:datastoreItem xmlns:ds="http://schemas.openxmlformats.org/officeDocument/2006/customXml" ds:itemID="{07589D61-D81C-49A3-A980-259C2F2614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983ca7-2188-49dd-8e5b-527fc9fff4c8"/>
    <ds:schemaRef ds:uri="874becb5-545f-4e42-9ad8-4666cbe998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75FA2D-8069-4E72-9A16-D487523982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3353</TotalTime>
  <Words>71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Garamond</vt:lpstr>
      <vt:lpstr>Montserrat</vt:lpstr>
      <vt:lpstr>Montserrat Bold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instructions</dc:title>
  <dc:creator>Elisabeth Nunes</dc:creator>
  <cp:lastModifiedBy>Jacob Hiebing</cp:lastModifiedBy>
  <cp:revision>44</cp:revision>
  <dcterms:created xsi:type="dcterms:W3CDTF">2024-01-22T22:01:32Z</dcterms:created>
  <dcterms:modified xsi:type="dcterms:W3CDTF">2025-08-18T14:37:04Z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0x010100F6D8DE77C6E87341B2B5EB0A653F13C1</vt:lpwstr>
  </property>
  <property fmtid="{D5CDD505-2E9C-101B-9397-08002B2CF9AE}" pid="3" name="MediaServiceImageTags">
    <vt:lpwstr/>
  </property>
</Properties>
</file>