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73299"/>
            <a:ext cx="12191999" cy="45846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841492" cy="685799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838443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45555" y="2343734"/>
            <a:ext cx="5536565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62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841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07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64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64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273299"/>
            <a:ext cx="12191999" cy="45846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763" y="485393"/>
            <a:ext cx="9276842" cy="10225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39010" y="1577213"/>
            <a:ext cx="8714105" cy="38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206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73299"/>
            <a:ext cx="12192000" cy="4584700"/>
            <a:chOff x="0" y="2273299"/>
            <a:chExt cx="12192000" cy="4584700"/>
          </a:xfrm>
        </p:grpSpPr>
        <p:sp>
          <p:nvSpPr>
            <p:cNvPr id="3" name="object 3"/>
            <p:cNvSpPr/>
            <p:nvPr/>
          </p:nvSpPr>
          <p:spPr>
            <a:xfrm>
              <a:off x="1151382" y="3988816"/>
              <a:ext cx="9514840" cy="466725"/>
            </a:xfrm>
            <a:custGeom>
              <a:avLst/>
              <a:gdLst/>
              <a:ahLst/>
              <a:cxnLst/>
              <a:rect l="l" t="t" r="r" b="b"/>
              <a:pathLst>
                <a:path w="9514840" h="466725">
                  <a:moveTo>
                    <a:pt x="5024628" y="7873"/>
                  </a:moveTo>
                  <a:lnTo>
                    <a:pt x="7277481" y="7873"/>
                  </a:lnTo>
                </a:path>
                <a:path w="9514840" h="466725">
                  <a:moveTo>
                    <a:pt x="7261860" y="7873"/>
                  </a:moveTo>
                  <a:lnTo>
                    <a:pt x="9514713" y="7873"/>
                  </a:lnTo>
                </a:path>
                <a:path w="9514840" h="466725">
                  <a:moveTo>
                    <a:pt x="2759964" y="7873"/>
                  </a:moveTo>
                  <a:lnTo>
                    <a:pt x="5012817" y="7873"/>
                  </a:lnTo>
                </a:path>
                <a:path w="9514840" h="466725">
                  <a:moveTo>
                    <a:pt x="507492" y="7873"/>
                  </a:moveTo>
                  <a:lnTo>
                    <a:pt x="2760345" y="7873"/>
                  </a:lnTo>
                </a:path>
                <a:path w="9514840" h="466725">
                  <a:moveTo>
                    <a:pt x="456819" y="466597"/>
                  </a:moveTo>
                  <a:lnTo>
                    <a:pt x="409835" y="463944"/>
                  </a:lnTo>
                  <a:lnTo>
                    <a:pt x="364239" y="456709"/>
                  </a:lnTo>
                  <a:lnTo>
                    <a:pt x="320260" y="445126"/>
                  </a:lnTo>
                  <a:lnTo>
                    <a:pt x="278127" y="429426"/>
                  </a:lnTo>
                  <a:lnTo>
                    <a:pt x="238070" y="409842"/>
                  </a:lnTo>
                  <a:lnTo>
                    <a:pt x="200318" y="386605"/>
                  </a:lnTo>
                  <a:lnTo>
                    <a:pt x="165101" y="359949"/>
                  </a:lnTo>
                  <a:lnTo>
                    <a:pt x="132646" y="330104"/>
                  </a:lnTo>
                  <a:lnTo>
                    <a:pt x="103185" y="297304"/>
                  </a:lnTo>
                  <a:lnTo>
                    <a:pt x="76945" y="261780"/>
                  </a:lnTo>
                  <a:lnTo>
                    <a:pt x="54157" y="223765"/>
                  </a:lnTo>
                  <a:lnTo>
                    <a:pt x="35050" y="183491"/>
                  </a:lnTo>
                  <a:lnTo>
                    <a:pt x="19852" y="141189"/>
                  </a:lnTo>
                  <a:lnTo>
                    <a:pt x="8794" y="97093"/>
                  </a:lnTo>
                  <a:lnTo>
                    <a:pt x="2104" y="51434"/>
                  </a:lnTo>
                  <a:lnTo>
                    <a:pt x="12" y="4444"/>
                  </a:lnTo>
                  <a:lnTo>
                    <a:pt x="12" y="2920"/>
                  </a:lnTo>
                  <a:lnTo>
                    <a:pt x="38" y="1396"/>
                  </a:lnTo>
                  <a:lnTo>
                    <a:pt x="50" y="0"/>
                  </a:lnTo>
                </a:path>
                <a:path w="9514840" h="466725">
                  <a:moveTo>
                    <a:pt x="0" y="7873"/>
                  </a:moveTo>
                  <a:lnTo>
                    <a:pt x="387858" y="7873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4855" y="3899916"/>
              <a:ext cx="190500" cy="1905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95983" y="3781044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122" y="0"/>
                  </a:moveTo>
                  <a:lnTo>
                    <a:pt x="165031" y="5656"/>
                  </a:lnTo>
                  <a:lnTo>
                    <a:pt x="119965" y="21766"/>
                  </a:lnTo>
                  <a:lnTo>
                    <a:pt x="80207" y="47046"/>
                  </a:lnTo>
                  <a:lnTo>
                    <a:pt x="47046" y="80207"/>
                  </a:lnTo>
                  <a:lnTo>
                    <a:pt x="21766" y="119965"/>
                  </a:lnTo>
                  <a:lnTo>
                    <a:pt x="5656" y="165031"/>
                  </a:lnTo>
                  <a:lnTo>
                    <a:pt x="0" y="214121"/>
                  </a:lnTo>
                  <a:lnTo>
                    <a:pt x="5656" y="263212"/>
                  </a:lnTo>
                  <a:lnTo>
                    <a:pt x="21766" y="308278"/>
                  </a:lnTo>
                  <a:lnTo>
                    <a:pt x="47046" y="348036"/>
                  </a:lnTo>
                  <a:lnTo>
                    <a:pt x="80207" y="381197"/>
                  </a:lnTo>
                  <a:lnTo>
                    <a:pt x="119965" y="406477"/>
                  </a:lnTo>
                  <a:lnTo>
                    <a:pt x="165031" y="422587"/>
                  </a:lnTo>
                  <a:lnTo>
                    <a:pt x="214122" y="428243"/>
                  </a:lnTo>
                  <a:lnTo>
                    <a:pt x="263212" y="422587"/>
                  </a:lnTo>
                  <a:lnTo>
                    <a:pt x="308278" y="406477"/>
                  </a:lnTo>
                  <a:lnTo>
                    <a:pt x="309598" y="405637"/>
                  </a:lnTo>
                  <a:lnTo>
                    <a:pt x="214122" y="405637"/>
                  </a:lnTo>
                  <a:lnTo>
                    <a:pt x="170202" y="400580"/>
                  </a:lnTo>
                  <a:lnTo>
                    <a:pt x="129889" y="386175"/>
                  </a:lnTo>
                  <a:lnTo>
                    <a:pt x="94330" y="363570"/>
                  </a:lnTo>
                  <a:lnTo>
                    <a:pt x="64673" y="333913"/>
                  </a:lnTo>
                  <a:lnTo>
                    <a:pt x="42068" y="298354"/>
                  </a:lnTo>
                  <a:lnTo>
                    <a:pt x="27663" y="258041"/>
                  </a:lnTo>
                  <a:lnTo>
                    <a:pt x="22606" y="214121"/>
                  </a:lnTo>
                  <a:lnTo>
                    <a:pt x="27663" y="170202"/>
                  </a:lnTo>
                  <a:lnTo>
                    <a:pt x="42068" y="129889"/>
                  </a:lnTo>
                  <a:lnTo>
                    <a:pt x="64673" y="94330"/>
                  </a:lnTo>
                  <a:lnTo>
                    <a:pt x="94330" y="64673"/>
                  </a:lnTo>
                  <a:lnTo>
                    <a:pt x="129889" y="42068"/>
                  </a:lnTo>
                  <a:lnTo>
                    <a:pt x="170202" y="27663"/>
                  </a:lnTo>
                  <a:lnTo>
                    <a:pt x="214122" y="22605"/>
                  </a:lnTo>
                  <a:lnTo>
                    <a:pt x="309598" y="22605"/>
                  </a:lnTo>
                  <a:lnTo>
                    <a:pt x="308278" y="21766"/>
                  </a:lnTo>
                  <a:lnTo>
                    <a:pt x="263212" y="5656"/>
                  </a:lnTo>
                  <a:lnTo>
                    <a:pt x="214122" y="0"/>
                  </a:lnTo>
                  <a:close/>
                </a:path>
                <a:path w="428625" h="428625">
                  <a:moveTo>
                    <a:pt x="309598" y="22605"/>
                  </a:moveTo>
                  <a:lnTo>
                    <a:pt x="214122" y="22605"/>
                  </a:lnTo>
                  <a:lnTo>
                    <a:pt x="258041" y="27663"/>
                  </a:lnTo>
                  <a:lnTo>
                    <a:pt x="298354" y="42068"/>
                  </a:lnTo>
                  <a:lnTo>
                    <a:pt x="333913" y="64673"/>
                  </a:lnTo>
                  <a:lnTo>
                    <a:pt x="363570" y="94330"/>
                  </a:lnTo>
                  <a:lnTo>
                    <a:pt x="386175" y="129889"/>
                  </a:lnTo>
                  <a:lnTo>
                    <a:pt x="400580" y="170202"/>
                  </a:lnTo>
                  <a:lnTo>
                    <a:pt x="405638" y="214121"/>
                  </a:lnTo>
                  <a:lnTo>
                    <a:pt x="400580" y="258041"/>
                  </a:lnTo>
                  <a:lnTo>
                    <a:pt x="386175" y="298354"/>
                  </a:lnTo>
                  <a:lnTo>
                    <a:pt x="363570" y="333913"/>
                  </a:lnTo>
                  <a:lnTo>
                    <a:pt x="333913" y="363570"/>
                  </a:lnTo>
                  <a:lnTo>
                    <a:pt x="298354" y="386175"/>
                  </a:lnTo>
                  <a:lnTo>
                    <a:pt x="258041" y="400580"/>
                  </a:lnTo>
                  <a:lnTo>
                    <a:pt x="214122" y="405637"/>
                  </a:lnTo>
                  <a:lnTo>
                    <a:pt x="309598" y="405637"/>
                  </a:lnTo>
                  <a:lnTo>
                    <a:pt x="348036" y="381197"/>
                  </a:lnTo>
                  <a:lnTo>
                    <a:pt x="381197" y="348036"/>
                  </a:lnTo>
                  <a:lnTo>
                    <a:pt x="406477" y="308278"/>
                  </a:lnTo>
                  <a:lnTo>
                    <a:pt x="422587" y="263212"/>
                  </a:lnTo>
                  <a:lnTo>
                    <a:pt x="428243" y="214121"/>
                  </a:lnTo>
                  <a:lnTo>
                    <a:pt x="422587" y="165031"/>
                  </a:lnTo>
                  <a:lnTo>
                    <a:pt x="406477" y="119965"/>
                  </a:lnTo>
                  <a:lnTo>
                    <a:pt x="381197" y="80207"/>
                  </a:lnTo>
                  <a:lnTo>
                    <a:pt x="348036" y="47046"/>
                  </a:lnTo>
                  <a:lnTo>
                    <a:pt x="309598" y="22605"/>
                  </a:lnTo>
                  <a:close/>
                </a:path>
              </a:pathLst>
            </a:custGeom>
            <a:solidFill>
              <a:srgbClr val="9FCF6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263396" y="3648455"/>
              <a:ext cx="693420" cy="693420"/>
            </a:xfrm>
            <a:custGeom>
              <a:avLst/>
              <a:gdLst/>
              <a:ahLst/>
              <a:cxnLst/>
              <a:rect l="l" t="t" r="r" b="b"/>
              <a:pathLst>
                <a:path w="693419" h="693420">
                  <a:moveTo>
                    <a:pt x="346709" y="0"/>
                  </a:moveTo>
                  <a:lnTo>
                    <a:pt x="299656" y="3164"/>
                  </a:lnTo>
                  <a:lnTo>
                    <a:pt x="254529" y="12382"/>
                  </a:lnTo>
                  <a:lnTo>
                    <a:pt x="211740" y="27241"/>
                  </a:lnTo>
                  <a:lnTo>
                    <a:pt x="171703" y="47328"/>
                  </a:lnTo>
                  <a:lnTo>
                    <a:pt x="134831" y="72231"/>
                  </a:lnTo>
                  <a:lnTo>
                    <a:pt x="101536" y="101536"/>
                  </a:lnTo>
                  <a:lnTo>
                    <a:pt x="72231" y="134831"/>
                  </a:lnTo>
                  <a:lnTo>
                    <a:pt x="47328" y="171704"/>
                  </a:lnTo>
                  <a:lnTo>
                    <a:pt x="27241" y="211740"/>
                  </a:lnTo>
                  <a:lnTo>
                    <a:pt x="12382" y="254529"/>
                  </a:lnTo>
                  <a:lnTo>
                    <a:pt x="3164" y="299656"/>
                  </a:lnTo>
                  <a:lnTo>
                    <a:pt x="0" y="346710"/>
                  </a:lnTo>
                  <a:lnTo>
                    <a:pt x="3164" y="393763"/>
                  </a:lnTo>
                  <a:lnTo>
                    <a:pt x="12382" y="438890"/>
                  </a:lnTo>
                  <a:lnTo>
                    <a:pt x="27241" y="481679"/>
                  </a:lnTo>
                  <a:lnTo>
                    <a:pt x="47328" y="521716"/>
                  </a:lnTo>
                  <a:lnTo>
                    <a:pt x="72231" y="558588"/>
                  </a:lnTo>
                  <a:lnTo>
                    <a:pt x="101536" y="591883"/>
                  </a:lnTo>
                  <a:lnTo>
                    <a:pt x="134831" y="621188"/>
                  </a:lnTo>
                  <a:lnTo>
                    <a:pt x="171704" y="646091"/>
                  </a:lnTo>
                  <a:lnTo>
                    <a:pt x="211740" y="666178"/>
                  </a:lnTo>
                  <a:lnTo>
                    <a:pt x="254529" y="681037"/>
                  </a:lnTo>
                  <a:lnTo>
                    <a:pt x="299656" y="690255"/>
                  </a:lnTo>
                  <a:lnTo>
                    <a:pt x="346709" y="693420"/>
                  </a:lnTo>
                  <a:lnTo>
                    <a:pt x="393763" y="690255"/>
                  </a:lnTo>
                  <a:lnTo>
                    <a:pt x="438890" y="681037"/>
                  </a:lnTo>
                  <a:lnTo>
                    <a:pt x="460650" y="673481"/>
                  </a:lnTo>
                  <a:lnTo>
                    <a:pt x="346709" y="673481"/>
                  </a:lnTo>
                  <a:lnTo>
                    <a:pt x="298422" y="669937"/>
                  </a:lnTo>
                  <a:lnTo>
                    <a:pt x="252335" y="659645"/>
                  </a:lnTo>
                  <a:lnTo>
                    <a:pt x="208953" y="643109"/>
                  </a:lnTo>
                  <a:lnTo>
                    <a:pt x="168781" y="620835"/>
                  </a:lnTo>
                  <a:lnTo>
                    <a:pt x="132325" y="593328"/>
                  </a:lnTo>
                  <a:lnTo>
                    <a:pt x="100091" y="561094"/>
                  </a:lnTo>
                  <a:lnTo>
                    <a:pt x="72584" y="524638"/>
                  </a:lnTo>
                  <a:lnTo>
                    <a:pt x="50310" y="484466"/>
                  </a:lnTo>
                  <a:lnTo>
                    <a:pt x="33774" y="441084"/>
                  </a:lnTo>
                  <a:lnTo>
                    <a:pt x="23482" y="394997"/>
                  </a:lnTo>
                  <a:lnTo>
                    <a:pt x="19938" y="346710"/>
                  </a:lnTo>
                  <a:lnTo>
                    <a:pt x="23482" y="298422"/>
                  </a:lnTo>
                  <a:lnTo>
                    <a:pt x="33774" y="252335"/>
                  </a:lnTo>
                  <a:lnTo>
                    <a:pt x="50310" y="208953"/>
                  </a:lnTo>
                  <a:lnTo>
                    <a:pt x="72584" y="168781"/>
                  </a:lnTo>
                  <a:lnTo>
                    <a:pt x="100091" y="132325"/>
                  </a:lnTo>
                  <a:lnTo>
                    <a:pt x="132325" y="100091"/>
                  </a:lnTo>
                  <a:lnTo>
                    <a:pt x="168781" y="72584"/>
                  </a:lnTo>
                  <a:lnTo>
                    <a:pt x="208953" y="50310"/>
                  </a:lnTo>
                  <a:lnTo>
                    <a:pt x="252335" y="33774"/>
                  </a:lnTo>
                  <a:lnTo>
                    <a:pt x="298422" y="23482"/>
                  </a:lnTo>
                  <a:lnTo>
                    <a:pt x="346709" y="19939"/>
                  </a:lnTo>
                  <a:lnTo>
                    <a:pt x="460650" y="19939"/>
                  </a:lnTo>
                  <a:lnTo>
                    <a:pt x="438890" y="12382"/>
                  </a:lnTo>
                  <a:lnTo>
                    <a:pt x="393763" y="3164"/>
                  </a:lnTo>
                  <a:lnTo>
                    <a:pt x="346709" y="0"/>
                  </a:lnTo>
                  <a:close/>
                </a:path>
                <a:path w="693419" h="693420">
                  <a:moveTo>
                    <a:pt x="460650" y="19939"/>
                  </a:moveTo>
                  <a:lnTo>
                    <a:pt x="346709" y="19939"/>
                  </a:lnTo>
                  <a:lnTo>
                    <a:pt x="394997" y="23482"/>
                  </a:lnTo>
                  <a:lnTo>
                    <a:pt x="441084" y="33774"/>
                  </a:lnTo>
                  <a:lnTo>
                    <a:pt x="484466" y="50310"/>
                  </a:lnTo>
                  <a:lnTo>
                    <a:pt x="524638" y="72584"/>
                  </a:lnTo>
                  <a:lnTo>
                    <a:pt x="561094" y="100091"/>
                  </a:lnTo>
                  <a:lnTo>
                    <a:pt x="593328" y="132325"/>
                  </a:lnTo>
                  <a:lnTo>
                    <a:pt x="620835" y="168781"/>
                  </a:lnTo>
                  <a:lnTo>
                    <a:pt x="643109" y="208953"/>
                  </a:lnTo>
                  <a:lnTo>
                    <a:pt x="659645" y="252335"/>
                  </a:lnTo>
                  <a:lnTo>
                    <a:pt x="669937" y="298422"/>
                  </a:lnTo>
                  <a:lnTo>
                    <a:pt x="673480" y="346710"/>
                  </a:lnTo>
                  <a:lnTo>
                    <a:pt x="669937" y="394997"/>
                  </a:lnTo>
                  <a:lnTo>
                    <a:pt x="659645" y="441084"/>
                  </a:lnTo>
                  <a:lnTo>
                    <a:pt x="643109" y="484466"/>
                  </a:lnTo>
                  <a:lnTo>
                    <a:pt x="620835" y="524638"/>
                  </a:lnTo>
                  <a:lnTo>
                    <a:pt x="593328" y="561094"/>
                  </a:lnTo>
                  <a:lnTo>
                    <a:pt x="561094" y="593328"/>
                  </a:lnTo>
                  <a:lnTo>
                    <a:pt x="524638" y="620835"/>
                  </a:lnTo>
                  <a:lnTo>
                    <a:pt x="484466" y="643109"/>
                  </a:lnTo>
                  <a:lnTo>
                    <a:pt x="441084" y="659645"/>
                  </a:lnTo>
                  <a:lnTo>
                    <a:pt x="394997" y="669937"/>
                  </a:lnTo>
                  <a:lnTo>
                    <a:pt x="346709" y="673481"/>
                  </a:lnTo>
                  <a:lnTo>
                    <a:pt x="460650" y="673481"/>
                  </a:lnTo>
                  <a:lnTo>
                    <a:pt x="521716" y="646091"/>
                  </a:lnTo>
                  <a:lnTo>
                    <a:pt x="558588" y="621188"/>
                  </a:lnTo>
                  <a:lnTo>
                    <a:pt x="591883" y="591883"/>
                  </a:lnTo>
                  <a:lnTo>
                    <a:pt x="621188" y="558588"/>
                  </a:lnTo>
                  <a:lnTo>
                    <a:pt x="646091" y="521716"/>
                  </a:lnTo>
                  <a:lnTo>
                    <a:pt x="666178" y="481679"/>
                  </a:lnTo>
                  <a:lnTo>
                    <a:pt x="681037" y="438890"/>
                  </a:lnTo>
                  <a:lnTo>
                    <a:pt x="690255" y="393763"/>
                  </a:lnTo>
                  <a:lnTo>
                    <a:pt x="693420" y="346710"/>
                  </a:lnTo>
                  <a:lnTo>
                    <a:pt x="690255" y="299656"/>
                  </a:lnTo>
                  <a:lnTo>
                    <a:pt x="681037" y="254529"/>
                  </a:lnTo>
                  <a:lnTo>
                    <a:pt x="666178" y="211740"/>
                  </a:lnTo>
                  <a:lnTo>
                    <a:pt x="646091" y="171704"/>
                  </a:lnTo>
                  <a:lnTo>
                    <a:pt x="621188" y="134831"/>
                  </a:lnTo>
                  <a:lnTo>
                    <a:pt x="591883" y="101536"/>
                  </a:lnTo>
                  <a:lnTo>
                    <a:pt x="558588" y="72231"/>
                  </a:lnTo>
                  <a:lnTo>
                    <a:pt x="521716" y="47328"/>
                  </a:lnTo>
                  <a:lnTo>
                    <a:pt x="481679" y="27241"/>
                  </a:lnTo>
                  <a:lnTo>
                    <a:pt x="460650" y="1993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611630" y="4342638"/>
              <a:ext cx="0" cy="1033780"/>
            </a:xfrm>
            <a:custGeom>
              <a:avLst/>
              <a:gdLst/>
              <a:ahLst/>
              <a:cxnLst/>
              <a:rect l="l" t="t" r="r" b="b"/>
              <a:pathLst>
                <a:path h="1033779">
                  <a:moveTo>
                    <a:pt x="0" y="103339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9FCF6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8383" y="5350763"/>
              <a:ext cx="123443" cy="12496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20675" y="3067617"/>
            <a:ext cx="138226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spc="-10" dirty="0">
                <a:solidFill>
                  <a:srgbClr val="9FCF67"/>
                </a:solidFill>
                <a:latin typeface="Century Gothic"/>
                <a:cs typeface="Century Gothic"/>
              </a:rPr>
              <a:t>2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9FCF67"/>
                </a:solidFill>
                <a:effectLst/>
                <a:uLnTx/>
                <a:uFillTx/>
                <a:latin typeface="Century Gothic"/>
                <a:cs typeface="Century Gothic"/>
              </a:rPr>
              <a:t>/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9FCF67"/>
                </a:solidFill>
                <a:effectLst/>
                <a:uLnTx/>
                <a:uFillTx/>
                <a:latin typeface="Century Gothic"/>
                <a:cs typeface="Century Gothic"/>
              </a:rPr>
              <a:t>2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9FCF67"/>
                </a:solidFill>
                <a:effectLst/>
                <a:uLnTx/>
                <a:uFillTx/>
                <a:latin typeface="Century Gothic"/>
                <a:cs typeface="Century Gothic"/>
              </a:rPr>
              <a:t>1/23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578" y="5493816"/>
            <a:ext cx="2723057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Initial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Information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Gathering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Strategy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Development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Exercise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Goals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6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&amp;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Expectations</a:t>
            </a:r>
            <a:r>
              <a:rPr kumimoji="0" sz="1400" b="0" i="0" u="none" strike="noStrike" kern="0" cap="none" spc="-8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Setting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RFP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Content Development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7313" y="1428264"/>
            <a:ext cx="10574744" cy="5065774"/>
            <a:chOff x="607313" y="1428264"/>
            <a:chExt cx="10574744" cy="5065774"/>
          </a:xfrm>
        </p:grpSpPr>
        <p:sp>
          <p:nvSpPr>
            <p:cNvPr id="12" name="object 12"/>
            <p:cNvSpPr/>
            <p:nvPr/>
          </p:nvSpPr>
          <p:spPr>
            <a:xfrm>
              <a:off x="3390137" y="3536441"/>
              <a:ext cx="466725" cy="457200"/>
            </a:xfrm>
            <a:custGeom>
              <a:avLst/>
              <a:gdLst/>
              <a:ahLst/>
              <a:cxnLst/>
              <a:rect l="l" t="t" r="r" b="b"/>
              <a:pathLst>
                <a:path w="466725" h="457200">
                  <a:moveTo>
                    <a:pt x="0" y="456819"/>
                  </a:moveTo>
                  <a:lnTo>
                    <a:pt x="2653" y="409834"/>
                  </a:lnTo>
                  <a:lnTo>
                    <a:pt x="9888" y="364238"/>
                  </a:lnTo>
                  <a:lnTo>
                    <a:pt x="21471" y="320258"/>
                  </a:lnTo>
                  <a:lnTo>
                    <a:pt x="37171" y="278124"/>
                  </a:lnTo>
                  <a:lnTo>
                    <a:pt x="56755" y="238065"/>
                  </a:lnTo>
                  <a:lnTo>
                    <a:pt x="79992" y="200311"/>
                  </a:lnTo>
                  <a:lnTo>
                    <a:pt x="106648" y="165091"/>
                  </a:lnTo>
                  <a:lnTo>
                    <a:pt x="136493" y="132635"/>
                  </a:lnTo>
                  <a:lnTo>
                    <a:pt x="169293" y="103172"/>
                  </a:lnTo>
                  <a:lnTo>
                    <a:pt x="204817" y="76931"/>
                  </a:lnTo>
                  <a:lnTo>
                    <a:pt x="242832" y="54142"/>
                  </a:lnTo>
                  <a:lnTo>
                    <a:pt x="283106" y="35034"/>
                  </a:lnTo>
                  <a:lnTo>
                    <a:pt x="325408" y="19836"/>
                  </a:lnTo>
                  <a:lnTo>
                    <a:pt x="369504" y="8778"/>
                  </a:lnTo>
                  <a:lnTo>
                    <a:pt x="415163" y="2090"/>
                  </a:lnTo>
                  <a:lnTo>
                    <a:pt x="462152" y="0"/>
                  </a:lnTo>
                  <a:lnTo>
                    <a:pt x="463676" y="0"/>
                  </a:lnTo>
                  <a:lnTo>
                    <a:pt x="465200" y="0"/>
                  </a:lnTo>
                  <a:lnTo>
                    <a:pt x="466598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7262" y="3893566"/>
              <a:ext cx="203200" cy="2032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634740" y="3781044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122" y="0"/>
                  </a:moveTo>
                  <a:lnTo>
                    <a:pt x="165031" y="5656"/>
                  </a:lnTo>
                  <a:lnTo>
                    <a:pt x="119965" y="21766"/>
                  </a:lnTo>
                  <a:lnTo>
                    <a:pt x="80207" y="47046"/>
                  </a:lnTo>
                  <a:lnTo>
                    <a:pt x="47046" y="80207"/>
                  </a:lnTo>
                  <a:lnTo>
                    <a:pt x="21766" y="119965"/>
                  </a:lnTo>
                  <a:lnTo>
                    <a:pt x="5656" y="165031"/>
                  </a:lnTo>
                  <a:lnTo>
                    <a:pt x="0" y="214121"/>
                  </a:lnTo>
                  <a:lnTo>
                    <a:pt x="5656" y="263212"/>
                  </a:lnTo>
                  <a:lnTo>
                    <a:pt x="21766" y="308278"/>
                  </a:lnTo>
                  <a:lnTo>
                    <a:pt x="47046" y="348036"/>
                  </a:lnTo>
                  <a:lnTo>
                    <a:pt x="80207" y="381197"/>
                  </a:lnTo>
                  <a:lnTo>
                    <a:pt x="119965" y="406477"/>
                  </a:lnTo>
                  <a:lnTo>
                    <a:pt x="165031" y="422587"/>
                  </a:lnTo>
                  <a:lnTo>
                    <a:pt x="214122" y="428243"/>
                  </a:lnTo>
                  <a:lnTo>
                    <a:pt x="263212" y="422587"/>
                  </a:lnTo>
                  <a:lnTo>
                    <a:pt x="308278" y="406477"/>
                  </a:lnTo>
                  <a:lnTo>
                    <a:pt x="309598" y="405637"/>
                  </a:lnTo>
                  <a:lnTo>
                    <a:pt x="214122" y="405637"/>
                  </a:lnTo>
                  <a:lnTo>
                    <a:pt x="170202" y="400580"/>
                  </a:lnTo>
                  <a:lnTo>
                    <a:pt x="129889" y="386175"/>
                  </a:lnTo>
                  <a:lnTo>
                    <a:pt x="94330" y="363570"/>
                  </a:lnTo>
                  <a:lnTo>
                    <a:pt x="64673" y="333913"/>
                  </a:lnTo>
                  <a:lnTo>
                    <a:pt x="42068" y="298354"/>
                  </a:lnTo>
                  <a:lnTo>
                    <a:pt x="27663" y="258041"/>
                  </a:lnTo>
                  <a:lnTo>
                    <a:pt x="22606" y="214121"/>
                  </a:lnTo>
                  <a:lnTo>
                    <a:pt x="27663" y="170202"/>
                  </a:lnTo>
                  <a:lnTo>
                    <a:pt x="42068" y="129889"/>
                  </a:lnTo>
                  <a:lnTo>
                    <a:pt x="64673" y="94330"/>
                  </a:lnTo>
                  <a:lnTo>
                    <a:pt x="94330" y="64673"/>
                  </a:lnTo>
                  <a:lnTo>
                    <a:pt x="129889" y="42068"/>
                  </a:lnTo>
                  <a:lnTo>
                    <a:pt x="170202" y="27663"/>
                  </a:lnTo>
                  <a:lnTo>
                    <a:pt x="214122" y="22605"/>
                  </a:lnTo>
                  <a:lnTo>
                    <a:pt x="309598" y="22605"/>
                  </a:lnTo>
                  <a:lnTo>
                    <a:pt x="308278" y="21766"/>
                  </a:lnTo>
                  <a:lnTo>
                    <a:pt x="263212" y="5656"/>
                  </a:lnTo>
                  <a:lnTo>
                    <a:pt x="214122" y="0"/>
                  </a:lnTo>
                  <a:close/>
                </a:path>
                <a:path w="428625" h="428625">
                  <a:moveTo>
                    <a:pt x="309598" y="22605"/>
                  </a:moveTo>
                  <a:lnTo>
                    <a:pt x="214122" y="22605"/>
                  </a:lnTo>
                  <a:lnTo>
                    <a:pt x="258041" y="27663"/>
                  </a:lnTo>
                  <a:lnTo>
                    <a:pt x="298354" y="42068"/>
                  </a:lnTo>
                  <a:lnTo>
                    <a:pt x="333913" y="64673"/>
                  </a:lnTo>
                  <a:lnTo>
                    <a:pt x="363570" y="94330"/>
                  </a:lnTo>
                  <a:lnTo>
                    <a:pt x="386175" y="129889"/>
                  </a:lnTo>
                  <a:lnTo>
                    <a:pt x="400580" y="170202"/>
                  </a:lnTo>
                  <a:lnTo>
                    <a:pt x="405638" y="214121"/>
                  </a:lnTo>
                  <a:lnTo>
                    <a:pt x="400580" y="258041"/>
                  </a:lnTo>
                  <a:lnTo>
                    <a:pt x="386175" y="298354"/>
                  </a:lnTo>
                  <a:lnTo>
                    <a:pt x="363570" y="333913"/>
                  </a:lnTo>
                  <a:lnTo>
                    <a:pt x="333913" y="363570"/>
                  </a:lnTo>
                  <a:lnTo>
                    <a:pt x="298354" y="386175"/>
                  </a:lnTo>
                  <a:lnTo>
                    <a:pt x="258041" y="400580"/>
                  </a:lnTo>
                  <a:lnTo>
                    <a:pt x="214122" y="405637"/>
                  </a:lnTo>
                  <a:lnTo>
                    <a:pt x="309598" y="405637"/>
                  </a:lnTo>
                  <a:lnTo>
                    <a:pt x="348036" y="381197"/>
                  </a:lnTo>
                  <a:lnTo>
                    <a:pt x="381197" y="348036"/>
                  </a:lnTo>
                  <a:lnTo>
                    <a:pt x="406477" y="308278"/>
                  </a:lnTo>
                  <a:lnTo>
                    <a:pt x="422587" y="263212"/>
                  </a:lnTo>
                  <a:lnTo>
                    <a:pt x="428244" y="214121"/>
                  </a:lnTo>
                  <a:lnTo>
                    <a:pt x="422587" y="165031"/>
                  </a:lnTo>
                  <a:lnTo>
                    <a:pt x="406477" y="119965"/>
                  </a:lnTo>
                  <a:lnTo>
                    <a:pt x="381197" y="80207"/>
                  </a:lnTo>
                  <a:lnTo>
                    <a:pt x="348036" y="47046"/>
                  </a:lnTo>
                  <a:lnTo>
                    <a:pt x="309598" y="22605"/>
                  </a:lnTo>
                  <a:close/>
                </a:path>
              </a:pathLst>
            </a:custGeom>
            <a:solidFill>
              <a:srgbClr val="5EBCE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634740" y="3781044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0" y="214121"/>
                  </a:moveTo>
                  <a:lnTo>
                    <a:pt x="5656" y="165031"/>
                  </a:lnTo>
                  <a:lnTo>
                    <a:pt x="21766" y="119965"/>
                  </a:lnTo>
                  <a:lnTo>
                    <a:pt x="47046" y="80207"/>
                  </a:lnTo>
                  <a:lnTo>
                    <a:pt x="80207" y="47046"/>
                  </a:lnTo>
                  <a:lnTo>
                    <a:pt x="119965" y="21766"/>
                  </a:lnTo>
                  <a:lnTo>
                    <a:pt x="165031" y="5656"/>
                  </a:lnTo>
                  <a:lnTo>
                    <a:pt x="214122" y="0"/>
                  </a:lnTo>
                  <a:lnTo>
                    <a:pt x="263212" y="5656"/>
                  </a:lnTo>
                  <a:lnTo>
                    <a:pt x="308278" y="21766"/>
                  </a:lnTo>
                  <a:lnTo>
                    <a:pt x="348036" y="47046"/>
                  </a:lnTo>
                  <a:lnTo>
                    <a:pt x="381197" y="80207"/>
                  </a:lnTo>
                  <a:lnTo>
                    <a:pt x="406477" y="119965"/>
                  </a:lnTo>
                  <a:lnTo>
                    <a:pt x="422587" y="165031"/>
                  </a:lnTo>
                  <a:lnTo>
                    <a:pt x="428244" y="214121"/>
                  </a:lnTo>
                  <a:lnTo>
                    <a:pt x="422587" y="263212"/>
                  </a:lnTo>
                  <a:lnTo>
                    <a:pt x="406477" y="308278"/>
                  </a:lnTo>
                  <a:lnTo>
                    <a:pt x="381197" y="348036"/>
                  </a:lnTo>
                  <a:lnTo>
                    <a:pt x="348036" y="381197"/>
                  </a:lnTo>
                  <a:lnTo>
                    <a:pt x="308278" y="406477"/>
                  </a:lnTo>
                  <a:lnTo>
                    <a:pt x="263212" y="422587"/>
                  </a:lnTo>
                  <a:lnTo>
                    <a:pt x="214122" y="428243"/>
                  </a:lnTo>
                  <a:lnTo>
                    <a:pt x="165031" y="422587"/>
                  </a:lnTo>
                  <a:lnTo>
                    <a:pt x="119965" y="406477"/>
                  </a:lnTo>
                  <a:lnTo>
                    <a:pt x="80207" y="381197"/>
                  </a:lnTo>
                  <a:lnTo>
                    <a:pt x="47046" y="348036"/>
                  </a:lnTo>
                  <a:lnTo>
                    <a:pt x="21766" y="308278"/>
                  </a:lnTo>
                  <a:lnTo>
                    <a:pt x="5656" y="263212"/>
                  </a:lnTo>
                  <a:lnTo>
                    <a:pt x="0" y="214121"/>
                  </a:lnTo>
                  <a:close/>
                </a:path>
                <a:path w="428625" h="428625">
                  <a:moveTo>
                    <a:pt x="22606" y="214121"/>
                  </a:moveTo>
                  <a:lnTo>
                    <a:pt x="27663" y="258041"/>
                  </a:lnTo>
                  <a:lnTo>
                    <a:pt x="42068" y="298354"/>
                  </a:lnTo>
                  <a:lnTo>
                    <a:pt x="64673" y="333913"/>
                  </a:lnTo>
                  <a:lnTo>
                    <a:pt x="94330" y="363570"/>
                  </a:lnTo>
                  <a:lnTo>
                    <a:pt x="129889" y="386175"/>
                  </a:lnTo>
                  <a:lnTo>
                    <a:pt x="170202" y="400580"/>
                  </a:lnTo>
                  <a:lnTo>
                    <a:pt x="214122" y="405637"/>
                  </a:lnTo>
                  <a:lnTo>
                    <a:pt x="258041" y="400580"/>
                  </a:lnTo>
                  <a:lnTo>
                    <a:pt x="298354" y="386175"/>
                  </a:lnTo>
                  <a:lnTo>
                    <a:pt x="333913" y="363570"/>
                  </a:lnTo>
                  <a:lnTo>
                    <a:pt x="363570" y="333913"/>
                  </a:lnTo>
                  <a:lnTo>
                    <a:pt x="386175" y="298354"/>
                  </a:lnTo>
                  <a:lnTo>
                    <a:pt x="400580" y="258041"/>
                  </a:lnTo>
                  <a:lnTo>
                    <a:pt x="405638" y="214121"/>
                  </a:lnTo>
                  <a:lnTo>
                    <a:pt x="400580" y="170202"/>
                  </a:lnTo>
                  <a:lnTo>
                    <a:pt x="386175" y="129889"/>
                  </a:lnTo>
                  <a:lnTo>
                    <a:pt x="363570" y="94330"/>
                  </a:lnTo>
                  <a:lnTo>
                    <a:pt x="333913" y="64673"/>
                  </a:lnTo>
                  <a:lnTo>
                    <a:pt x="298354" y="42068"/>
                  </a:lnTo>
                  <a:lnTo>
                    <a:pt x="258041" y="27663"/>
                  </a:lnTo>
                  <a:lnTo>
                    <a:pt x="214122" y="22605"/>
                  </a:lnTo>
                  <a:lnTo>
                    <a:pt x="170202" y="27663"/>
                  </a:lnTo>
                  <a:lnTo>
                    <a:pt x="129889" y="42068"/>
                  </a:lnTo>
                  <a:lnTo>
                    <a:pt x="94330" y="64673"/>
                  </a:lnTo>
                  <a:lnTo>
                    <a:pt x="64673" y="94330"/>
                  </a:lnTo>
                  <a:lnTo>
                    <a:pt x="42068" y="129889"/>
                  </a:lnTo>
                  <a:lnTo>
                    <a:pt x="27663" y="170202"/>
                  </a:lnTo>
                  <a:lnTo>
                    <a:pt x="22606" y="214121"/>
                  </a:lnTo>
                  <a:close/>
                </a:path>
              </a:pathLst>
            </a:custGeom>
            <a:ln w="12700">
              <a:solidFill>
                <a:srgbClr val="5EBCE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02152" y="3648455"/>
              <a:ext cx="693420" cy="693420"/>
            </a:xfrm>
            <a:custGeom>
              <a:avLst/>
              <a:gdLst/>
              <a:ahLst/>
              <a:cxnLst/>
              <a:rect l="l" t="t" r="r" b="b"/>
              <a:pathLst>
                <a:path w="693420" h="693420">
                  <a:moveTo>
                    <a:pt x="346710" y="0"/>
                  </a:moveTo>
                  <a:lnTo>
                    <a:pt x="299656" y="3164"/>
                  </a:lnTo>
                  <a:lnTo>
                    <a:pt x="254529" y="12382"/>
                  </a:lnTo>
                  <a:lnTo>
                    <a:pt x="211740" y="27241"/>
                  </a:lnTo>
                  <a:lnTo>
                    <a:pt x="171703" y="47328"/>
                  </a:lnTo>
                  <a:lnTo>
                    <a:pt x="134831" y="72231"/>
                  </a:lnTo>
                  <a:lnTo>
                    <a:pt x="101536" y="101536"/>
                  </a:lnTo>
                  <a:lnTo>
                    <a:pt x="72231" y="134831"/>
                  </a:lnTo>
                  <a:lnTo>
                    <a:pt x="47328" y="171704"/>
                  </a:lnTo>
                  <a:lnTo>
                    <a:pt x="27241" y="211740"/>
                  </a:lnTo>
                  <a:lnTo>
                    <a:pt x="12382" y="254529"/>
                  </a:lnTo>
                  <a:lnTo>
                    <a:pt x="3164" y="299656"/>
                  </a:lnTo>
                  <a:lnTo>
                    <a:pt x="0" y="346710"/>
                  </a:lnTo>
                  <a:lnTo>
                    <a:pt x="3164" y="393763"/>
                  </a:lnTo>
                  <a:lnTo>
                    <a:pt x="12382" y="438890"/>
                  </a:lnTo>
                  <a:lnTo>
                    <a:pt x="27241" y="481679"/>
                  </a:lnTo>
                  <a:lnTo>
                    <a:pt x="47328" y="521716"/>
                  </a:lnTo>
                  <a:lnTo>
                    <a:pt x="72231" y="558588"/>
                  </a:lnTo>
                  <a:lnTo>
                    <a:pt x="101536" y="591883"/>
                  </a:lnTo>
                  <a:lnTo>
                    <a:pt x="134831" y="621188"/>
                  </a:lnTo>
                  <a:lnTo>
                    <a:pt x="171704" y="646091"/>
                  </a:lnTo>
                  <a:lnTo>
                    <a:pt x="211740" y="666178"/>
                  </a:lnTo>
                  <a:lnTo>
                    <a:pt x="254529" y="681037"/>
                  </a:lnTo>
                  <a:lnTo>
                    <a:pt x="299656" y="690255"/>
                  </a:lnTo>
                  <a:lnTo>
                    <a:pt x="346710" y="693420"/>
                  </a:lnTo>
                  <a:lnTo>
                    <a:pt x="393763" y="690255"/>
                  </a:lnTo>
                  <a:lnTo>
                    <a:pt x="438890" y="681037"/>
                  </a:lnTo>
                  <a:lnTo>
                    <a:pt x="460650" y="673481"/>
                  </a:lnTo>
                  <a:lnTo>
                    <a:pt x="346710" y="673481"/>
                  </a:lnTo>
                  <a:lnTo>
                    <a:pt x="298422" y="669937"/>
                  </a:lnTo>
                  <a:lnTo>
                    <a:pt x="252335" y="659645"/>
                  </a:lnTo>
                  <a:lnTo>
                    <a:pt x="208953" y="643109"/>
                  </a:lnTo>
                  <a:lnTo>
                    <a:pt x="168781" y="620835"/>
                  </a:lnTo>
                  <a:lnTo>
                    <a:pt x="132325" y="593328"/>
                  </a:lnTo>
                  <a:lnTo>
                    <a:pt x="100091" y="561094"/>
                  </a:lnTo>
                  <a:lnTo>
                    <a:pt x="72584" y="524638"/>
                  </a:lnTo>
                  <a:lnTo>
                    <a:pt x="50310" y="484466"/>
                  </a:lnTo>
                  <a:lnTo>
                    <a:pt x="33774" y="441084"/>
                  </a:lnTo>
                  <a:lnTo>
                    <a:pt x="23482" y="394997"/>
                  </a:lnTo>
                  <a:lnTo>
                    <a:pt x="19938" y="346710"/>
                  </a:lnTo>
                  <a:lnTo>
                    <a:pt x="23482" y="298422"/>
                  </a:lnTo>
                  <a:lnTo>
                    <a:pt x="33774" y="252335"/>
                  </a:lnTo>
                  <a:lnTo>
                    <a:pt x="50310" y="208953"/>
                  </a:lnTo>
                  <a:lnTo>
                    <a:pt x="72584" y="168781"/>
                  </a:lnTo>
                  <a:lnTo>
                    <a:pt x="100091" y="132325"/>
                  </a:lnTo>
                  <a:lnTo>
                    <a:pt x="132325" y="100091"/>
                  </a:lnTo>
                  <a:lnTo>
                    <a:pt x="168781" y="72584"/>
                  </a:lnTo>
                  <a:lnTo>
                    <a:pt x="208953" y="50310"/>
                  </a:lnTo>
                  <a:lnTo>
                    <a:pt x="252335" y="33774"/>
                  </a:lnTo>
                  <a:lnTo>
                    <a:pt x="298422" y="23482"/>
                  </a:lnTo>
                  <a:lnTo>
                    <a:pt x="346710" y="19939"/>
                  </a:lnTo>
                  <a:lnTo>
                    <a:pt x="460650" y="19939"/>
                  </a:lnTo>
                  <a:lnTo>
                    <a:pt x="438890" y="12382"/>
                  </a:lnTo>
                  <a:lnTo>
                    <a:pt x="393763" y="3164"/>
                  </a:lnTo>
                  <a:lnTo>
                    <a:pt x="346710" y="0"/>
                  </a:lnTo>
                  <a:close/>
                </a:path>
                <a:path w="693420" h="693420">
                  <a:moveTo>
                    <a:pt x="460650" y="19939"/>
                  </a:moveTo>
                  <a:lnTo>
                    <a:pt x="346710" y="19939"/>
                  </a:lnTo>
                  <a:lnTo>
                    <a:pt x="394997" y="23482"/>
                  </a:lnTo>
                  <a:lnTo>
                    <a:pt x="441084" y="33774"/>
                  </a:lnTo>
                  <a:lnTo>
                    <a:pt x="484466" y="50310"/>
                  </a:lnTo>
                  <a:lnTo>
                    <a:pt x="524638" y="72584"/>
                  </a:lnTo>
                  <a:lnTo>
                    <a:pt x="561094" y="100091"/>
                  </a:lnTo>
                  <a:lnTo>
                    <a:pt x="593328" y="132325"/>
                  </a:lnTo>
                  <a:lnTo>
                    <a:pt x="620835" y="168781"/>
                  </a:lnTo>
                  <a:lnTo>
                    <a:pt x="643109" y="208953"/>
                  </a:lnTo>
                  <a:lnTo>
                    <a:pt x="659645" y="252335"/>
                  </a:lnTo>
                  <a:lnTo>
                    <a:pt x="669937" y="298422"/>
                  </a:lnTo>
                  <a:lnTo>
                    <a:pt x="673481" y="346710"/>
                  </a:lnTo>
                  <a:lnTo>
                    <a:pt x="669937" y="394997"/>
                  </a:lnTo>
                  <a:lnTo>
                    <a:pt x="659645" y="441084"/>
                  </a:lnTo>
                  <a:lnTo>
                    <a:pt x="643109" y="484466"/>
                  </a:lnTo>
                  <a:lnTo>
                    <a:pt x="620835" y="524638"/>
                  </a:lnTo>
                  <a:lnTo>
                    <a:pt x="593328" y="561094"/>
                  </a:lnTo>
                  <a:lnTo>
                    <a:pt x="561094" y="593328"/>
                  </a:lnTo>
                  <a:lnTo>
                    <a:pt x="524638" y="620835"/>
                  </a:lnTo>
                  <a:lnTo>
                    <a:pt x="484466" y="643109"/>
                  </a:lnTo>
                  <a:lnTo>
                    <a:pt x="441084" y="659645"/>
                  </a:lnTo>
                  <a:lnTo>
                    <a:pt x="394997" y="669937"/>
                  </a:lnTo>
                  <a:lnTo>
                    <a:pt x="346710" y="673481"/>
                  </a:lnTo>
                  <a:lnTo>
                    <a:pt x="460650" y="673481"/>
                  </a:lnTo>
                  <a:lnTo>
                    <a:pt x="521716" y="646091"/>
                  </a:lnTo>
                  <a:lnTo>
                    <a:pt x="558588" y="621188"/>
                  </a:lnTo>
                  <a:lnTo>
                    <a:pt x="591883" y="591883"/>
                  </a:lnTo>
                  <a:lnTo>
                    <a:pt x="621188" y="558588"/>
                  </a:lnTo>
                  <a:lnTo>
                    <a:pt x="646091" y="521716"/>
                  </a:lnTo>
                  <a:lnTo>
                    <a:pt x="666178" y="481679"/>
                  </a:lnTo>
                  <a:lnTo>
                    <a:pt x="681037" y="438890"/>
                  </a:lnTo>
                  <a:lnTo>
                    <a:pt x="690255" y="393763"/>
                  </a:lnTo>
                  <a:lnTo>
                    <a:pt x="693420" y="346710"/>
                  </a:lnTo>
                  <a:lnTo>
                    <a:pt x="690255" y="299656"/>
                  </a:lnTo>
                  <a:lnTo>
                    <a:pt x="681037" y="254529"/>
                  </a:lnTo>
                  <a:lnTo>
                    <a:pt x="666178" y="211740"/>
                  </a:lnTo>
                  <a:lnTo>
                    <a:pt x="646091" y="171704"/>
                  </a:lnTo>
                  <a:lnTo>
                    <a:pt x="621188" y="134831"/>
                  </a:lnTo>
                  <a:lnTo>
                    <a:pt x="591883" y="101536"/>
                  </a:lnTo>
                  <a:lnTo>
                    <a:pt x="558588" y="72231"/>
                  </a:lnTo>
                  <a:lnTo>
                    <a:pt x="521715" y="47328"/>
                  </a:lnTo>
                  <a:lnTo>
                    <a:pt x="481679" y="27241"/>
                  </a:lnTo>
                  <a:lnTo>
                    <a:pt x="460650" y="1993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848862" y="2961893"/>
              <a:ext cx="0" cy="686435"/>
            </a:xfrm>
            <a:custGeom>
              <a:avLst/>
              <a:gdLst/>
              <a:ahLst/>
              <a:cxnLst/>
              <a:rect l="l" t="t" r="r" b="b"/>
              <a:pathLst>
                <a:path h="686435">
                  <a:moveTo>
                    <a:pt x="0" y="686307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EBCE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7140" y="2834639"/>
              <a:ext cx="123444" cy="12496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642610" y="3988816"/>
              <a:ext cx="457834" cy="466725"/>
            </a:xfrm>
            <a:custGeom>
              <a:avLst/>
              <a:gdLst/>
              <a:ahLst/>
              <a:cxnLst/>
              <a:rect l="l" t="t" r="r" b="b"/>
              <a:pathLst>
                <a:path w="457835" h="466725">
                  <a:moveTo>
                    <a:pt x="457580" y="466597"/>
                  </a:moveTo>
                  <a:lnTo>
                    <a:pt x="410525" y="463944"/>
                  </a:lnTo>
                  <a:lnTo>
                    <a:pt x="364858" y="456709"/>
                  </a:lnTo>
                  <a:lnTo>
                    <a:pt x="320808" y="445126"/>
                  </a:lnTo>
                  <a:lnTo>
                    <a:pt x="278606" y="429426"/>
                  </a:lnTo>
                  <a:lnTo>
                    <a:pt x="238481" y="409842"/>
                  </a:lnTo>
                  <a:lnTo>
                    <a:pt x="200664" y="386605"/>
                  </a:lnTo>
                  <a:lnTo>
                    <a:pt x="165385" y="359949"/>
                  </a:lnTo>
                  <a:lnTo>
                    <a:pt x="132873" y="330104"/>
                  </a:lnTo>
                  <a:lnTo>
                    <a:pt x="103359" y="297304"/>
                  </a:lnTo>
                  <a:lnTo>
                    <a:pt x="77072" y="261780"/>
                  </a:lnTo>
                  <a:lnTo>
                    <a:pt x="54242" y="223765"/>
                  </a:lnTo>
                  <a:lnTo>
                    <a:pt x="35099" y="183491"/>
                  </a:lnTo>
                  <a:lnTo>
                    <a:pt x="19874" y="141189"/>
                  </a:lnTo>
                  <a:lnTo>
                    <a:pt x="8795" y="97093"/>
                  </a:lnTo>
                  <a:lnTo>
                    <a:pt x="2094" y="51434"/>
                  </a:lnTo>
                  <a:lnTo>
                    <a:pt x="0" y="4444"/>
                  </a:lnTo>
                  <a:lnTo>
                    <a:pt x="0" y="2920"/>
                  </a:lnTo>
                  <a:lnTo>
                    <a:pt x="0" y="139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6084" y="3899916"/>
              <a:ext cx="190500" cy="1905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887211" y="3781044"/>
              <a:ext cx="429895" cy="428625"/>
            </a:xfrm>
            <a:custGeom>
              <a:avLst/>
              <a:gdLst/>
              <a:ahLst/>
              <a:cxnLst/>
              <a:rect l="l" t="t" r="r" b="b"/>
              <a:pathLst>
                <a:path w="429895" h="428625">
                  <a:moveTo>
                    <a:pt x="214884" y="0"/>
                  </a:moveTo>
                  <a:lnTo>
                    <a:pt x="165631" y="5656"/>
                  </a:lnTo>
                  <a:lnTo>
                    <a:pt x="120409" y="21766"/>
                  </a:lnTo>
                  <a:lnTo>
                    <a:pt x="80509" y="47046"/>
                  </a:lnTo>
                  <a:lnTo>
                    <a:pt x="47226" y="80207"/>
                  </a:lnTo>
                  <a:lnTo>
                    <a:pt x="21851" y="119965"/>
                  </a:lnTo>
                  <a:lnTo>
                    <a:pt x="5678" y="165031"/>
                  </a:lnTo>
                  <a:lnTo>
                    <a:pt x="0" y="214121"/>
                  </a:lnTo>
                  <a:lnTo>
                    <a:pt x="5678" y="263212"/>
                  </a:lnTo>
                  <a:lnTo>
                    <a:pt x="21851" y="308278"/>
                  </a:lnTo>
                  <a:lnTo>
                    <a:pt x="47226" y="348036"/>
                  </a:lnTo>
                  <a:lnTo>
                    <a:pt x="80509" y="381197"/>
                  </a:lnTo>
                  <a:lnTo>
                    <a:pt x="120409" y="406477"/>
                  </a:lnTo>
                  <a:lnTo>
                    <a:pt x="165631" y="422587"/>
                  </a:lnTo>
                  <a:lnTo>
                    <a:pt x="214884" y="428243"/>
                  </a:lnTo>
                  <a:lnTo>
                    <a:pt x="264136" y="422587"/>
                  </a:lnTo>
                  <a:lnTo>
                    <a:pt x="309358" y="406477"/>
                  </a:lnTo>
                  <a:lnTo>
                    <a:pt x="310682" y="405637"/>
                  </a:lnTo>
                  <a:lnTo>
                    <a:pt x="214884" y="405637"/>
                  </a:lnTo>
                  <a:lnTo>
                    <a:pt x="170802" y="400580"/>
                  </a:lnTo>
                  <a:lnTo>
                    <a:pt x="130333" y="386175"/>
                  </a:lnTo>
                  <a:lnTo>
                    <a:pt x="94632" y="363570"/>
                  </a:lnTo>
                  <a:lnTo>
                    <a:pt x="64853" y="333913"/>
                  </a:lnTo>
                  <a:lnTo>
                    <a:pt x="42152" y="298354"/>
                  </a:lnTo>
                  <a:lnTo>
                    <a:pt x="27685" y="258041"/>
                  </a:lnTo>
                  <a:lnTo>
                    <a:pt x="22605" y="214121"/>
                  </a:lnTo>
                  <a:lnTo>
                    <a:pt x="27685" y="170202"/>
                  </a:lnTo>
                  <a:lnTo>
                    <a:pt x="42152" y="129889"/>
                  </a:lnTo>
                  <a:lnTo>
                    <a:pt x="64853" y="94330"/>
                  </a:lnTo>
                  <a:lnTo>
                    <a:pt x="94632" y="64673"/>
                  </a:lnTo>
                  <a:lnTo>
                    <a:pt x="130333" y="42068"/>
                  </a:lnTo>
                  <a:lnTo>
                    <a:pt x="170802" y="27663"/>
                  </a:lnTo>
                  <a:lnTo>
                    <a:pt x="214884" y="22605"/>
                  </a:lnTo>
                  <a:lnTo>
                    <a:pt x="310682" y="22605"/>
                  </a:lnTo>
                  <a:lnTo>
                    <a:pt x="309358" y="21766"/>
                  </a:lnTo>
                  <a:lnTo>
                    <a:pt x="264136" y="5656"/>
                  </a:lnTo>
                  <a:lnTo>
                    <a:pt x="214884" y="0"/>
                  </a:lnTo>
                  <a:close/>
                </a:path>
                <a:path w="429895" h="428625">
                  <a:moveTo>
                    <a:pt x="310682" y="22605"/>
                  </a:moveTo>
                  <a:lnTo>
                    <a:pt x="214884" y="22605"/>
                  </a:lnTo>
                  <a:lnTo>
                    <a:pt x="258965" y="27663"/>
                  </a:lnTo>
                  <a:lnTo>
                    <a:pt x="299434" y="42068"/>
                  </a:lnTo>
                  <a:lnTo>
                    <a:pt x="335135" y="64673"/>
                  </a:lnTo>
                  <a:lnTo>
                    <a:pt x="364914" y="94330"/>
                  </a:lnTo>
                  <a:lnTo>
                    <a:pt x="387615" y="129889"/>
                  </a:lnTo>
                  <a:lnTo>
                    <a:pt x="402082" y="170202"/>
                  </a:lnTo>
                  <a:lnTo>
                    <a:pt x="407162" y="214121"/>
                  </a:lnTo>
                  <a:lnTo>
                    <a:pt x="402082" y="258041"/>
                  </a:lnTo>
                  <a:lnTo>
                    <a:pt x="387615" y="298354"/>
                  </a:lnTo>
                  <a:lnTo>
                    <a:pt x="364914" y="333913"/>
                  </a:lnTo>
                  <a:lnTo>
                    <a:pt x="335135" y="363570"/>
                  </a:lnTo>
                  <a:lnTo>
                    <a:pt x="299434" y="386175"/>
                  </a:lnTo>
                  <a:lnTo>
                    <a:pt x="258965" y="400580"/>
                  </a:lnTo>
                  <a:lnTo>
                    <a:pt x="214884" y="405637"/>
                  </a:lnTo>
                  <a:lnTo>
                    <a:pt x="310682" y="405637"/>
                  </a:lnTo>
                  <a:lnTo>
                    <a:pt x="349258" y="381197"/>
                  </a:lnTo>
                  <a:lnTo>
                    <a:pt x="382541" y="348036"/>
                  </a:lnTo>
                  <a:lnTo>
                    <a:pt x="407916" y="308278"/>
                  </a:lnTo>
                  <a:lnTo>
                    <a:pt x="424089" y="263212"/>
                  </a:lnTo>
                  <a:lnTo>
                    <a:pt x="429767" y="214121"/>
                  </a:lnTo>
                  <a:lnTo>
                    <a:pt x="424089" y="165031"/>
                  </a:lnTo>
                  <a:lnTo>
                    <a:pt x="407916" y="119965"/>
                  </a:lnTo>
                  <a:lnTo>
                    <a:pt x="382541" y="80207"/>
                  </a:lnTo>
                  <a:lnTo>
                    <a:pt x="349258" y="47046"/>
                  </a:lnTo>
                  <a:lnTo>
                    <a:pt x="310682" y="22605"/>
                  </a:lnTo>
                  <a:close/>
                </a:path>
              </a:pathLst>
            </a:custGeom>
            <a:solidFill>
              <a:srgbClr val="00588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754623" y="3648455"/>
              <a:ext cx="695325" cy="693420"/>
            </a:xfrm>
            <a:custGeom>
              <a:avLst/>
              <a:gdLst/>
              <a:ahLst/>
              <a:cxnLst/>
              <a:rect l="l" t="t" r="r" b="b"/>
              <a:pathLst>
                <a:path w="695325" h="693420">
                  <a:moveTo>
                    <a:pt x="347472" y="0"/>
                  </a:moveTo>
                  <a:lnTo>
                    <a:pt x="300323" y="3164"/>
                  </a:lnTo>
                  <a:lnTo>
                    <a:pt x="255102" y="12382"/>
                  </a:lnTo>
                  <a:lnTo>
                    <a:pt x="212222" y="27241"/>
                  </a:lnTo>
                  <a:lnTo>
                    <a:pt x="172099" y="47328"/>
                  </a:lnTo>
                  <a:lnTo>
                    <a:pt x="135144" y="72231"/>
                  </a:lnTo>
                  <a:lnTo>
                    <a:pt x="101774" y="101536"/>
                  </a:lnTo>
                  <a:lnTo>
                    <a:pt x="72402" y="134831"/>
                  </a:lnTo>
                  <a:lnTo>
                    <a:pt x="47441" y="171704"/>
                  </a:lnTo>
                  <a:lnTo>
                    <a:pt x="27306" y="211740"/>
                  </a:lnTo>
                  <a:lnTo>
                    <a:pt x="12412" y="254529"/>
                  </a:lnTo>
                  <a:lnTo>
                    <a:pt x="3172" y="299656"/>
                  </a:lnTo>
                  <a:lnTo>
                    <a:pt x="0" y="346710"/>
                  </a:lnTo>
                  <a:lnTo>
                    <a:pt x="3172" y="393763"/>
                  </a:lnTo>
                  <a:lnTo>
                    <a:pt x="12412" y="438890"/>
                  </a:lnTo>
                  <a:lnTo>
                    <a:pt x="27306" y="481679"/>
                  </a:lnTo>
                  <a:lnTo>
                    <a:pt x="47441" y="521716"/>
                  </a:lnTo>
                  <a:lnTo>
                    <a:pt x="72402" y="558588"/>
                  </a:lnTo>
                  <a:lnTo>
                    <a:pt x="101774" y="591883"/>
                  </a:lnTo>
                  <a:lnTo>
                    <a:pt x="135144" y="621188"/>
                  </a:lnTo>
                  <a:lnTo>
                    <a:pt x="172099" y="646091"/>
                  </a:lnTo>
                  <a:lnTo>
                    <a:pt x="212222" y="666178"/>
                  </a:lnTo>
                  <a:lnTo>
                    <a:pt x="255102" y="681037"/>
                  </a:lnTo>
                  <a:lnTo>
                    <a:pt x="300323" y="690255"/>
                  </a:lnTo>
                  <a:lnTo>
                    <a:pt x="347472" y="693420"/>
                  </a:lnTo>
                  <a:lnTo>
                    <a:pt x="394620" y="690255"/>
                  </a:lnTo>
                  <a:lnTo>
                    <a:pt x="439841" y="681037"/>
                  </a:lnTo>
                  <a:lnTo>
                    <a:pt x="461647" y="673481"/>
                  </a:lnTo>
                  <a:lnTo>
                    <a:pt x="347472" y="673481"/>
                  </a:lnTo>
                  <a:lnTo>
                    <a:pt x="299081" y="669937"/>
                  </a:lnTo>
                  <a:lnTo>
                    <a:pt x="252892" y="659645"/>
                  </a:lnTo>
                  <a:lnTo>
                    <a:pt x="209411" y="643109"/>
                  </a:lnTo>
                  <a:lnTo>
                    <a:pt x="169146" y="620835"/>
                  </a:lnTo>
                  <a:lnTo>
                    <a:pt x="132603" y="593328"/>
                  </a:lnTo>
                  <a:lnTo>
                    <a:pt x="100292" y="561094"/>
                  </a:lnTo>
                  <a:lnTo>
                    <a:pt x="72717" y="524638"/>
                  </a:lnTo>
                  <a:lnTo>
                    <a:pt x="50387" y="484466"/>
                  </a:lnTo>
                  <a:lnTo>
                    <a:pt x="33809" y="441084"/>
                  </a:lnTo>
                  <a:lnTo>
                    <a:pt x="23491" y="394997"/>
                  </a:lnTo>
                  <a:lnTo>
                    <a:pt x="19938" y="346710"/>
                  </a:lnTo>
                  <a:lnTo>
                    <a:pt x="23491" y="298422"/>
                  </a:lnTo>
                  <a:lnTo>
                    <a:pt x="33809" y="252335"/>
                  </a:lnTo>
                  <a:lnTo>
                    <a:pt x="50387" y="208953"/>
                  </a:lnTo>
                  <a:lnTo>
                    <a:pt x="72717" y="168781"/>
                  </a:lnTo>
                  <a:lnTo>
                    <a:pt x="100292" y="132325"/>
                  </a:lnTo>
                  <a:lnTo>
                    <a:pt x="132603" y="100091"/>
                  </a:lnTo>
                  <a:lnTo>
                    <a:pt x="169146" y="72584"/>
                  </a:lnTo>
                  <a:lnTo>
                    <a:pt x="209411" y="50310"/>
                  </a:lnTo>
                  <a:lnTo>
                    <a:pt x="252892" y="33774"/>
                  </a:lnTo>
                  <a:lnTo>
                    <a:pt x="299081" y="23482"/>
                  </a:lnTo>
                  <a:lnTo>
                    <a:pt x="347472" y="19939"/>
                  </a:lnTo>
                  <a:lnTo>
                    <a:pt x="461647" y="19939"/>
                  </a:lnTo>
                  <a:lnTo>
                    <a:pt x="439841" y="12382"/>
                  </a:lnTo>
                  <a:lnTo>
                    <a:pt x="394620" y="3164"/>
                  </a:lnTo>
                  <a:lnTo>
                    <a:pt x="347472" y="0"/>
                  </a:lnTo>
                  <a:close/>
                </a:path>
                <a:path w="695325" h="693420">
                  <a:moveTo>
                    <a:pt x="461647" y="19939"/>
                  </a:moveTo>
                  <a:lnTo>
                    <a:pt x="347472" y="19939"/>
                  </a:lnTo>
                  <a:lnTo>
                    <a:pt x="395862" y="23482"/>
                  </a:lnTo>
                  <a:lnTo>
                    <a:pt x="442051" y="33774"/>
                  </a:lnTo>
                  <a:lnTo>
                    <a:pt x="485532" y="50310"/>
                  </a:lnTo>
                  <a:lnTo>
                    <a:pt x="525797" y="72584"/>
                  </a:lnTo>
                  <a:lnTo>
                    <a:pt x="562340" y="100091"/>
                  </a:lnTo>
                  <a:lnTo>
                    <a:pt x="594651" y="132325"/>
                  </a:lnTo>
                  <a:lnTo>
                    <a:pt x="622226" y="168781"/>
                  </a:lnTo>
                  <a:lnTo>
                    <a:pt x="644556" y="208953"/>
                  </a:lnTo>
                  <a:lnTo>
                    <a:pt x="661134" y="252335"/>
                  </a:lnTo>
                  <a:lnTo>
                    <a:pt x="671452" y="298422"/>
                  </a:lnTo>
                  <a:lnTo>
                    <a:pt x="675004" y="346710"/>
                  </a:lnTo>
                  <a:lnTo>
                    <a:pt x="671452" y="394997"/>
                  </a:lnTo>
                  <a:lnTo>
                    <a:pt x="661134" y="441084"/>
                  </a:lnTo>
                  <a:lnTo>
                    <a:pt x="644556" y="484466"/>
                  </a:lnTo>
                  <a:lnTo>
                    <a:pt x="622226" y="524638"/>
                  </a:lnTo>
                  <a:lnTo>
                    <a:pt x="594651" y="561094"/>
                  </a:lnTo>
                  <a:lnTo>
                    <a:pt x="562340" y="593328"/>
                  </a:lnTo>
                  <a:lnTo>
                    <a:pt x="525797" y="620835"/>
                  </a:lnTo>
                  <a:lnTo>
                    <a:pt x="485532" y="643109"/>
                  </a:lnTo>
                  <a:lnTo>
                    <a:pt x="442051" y="659645"/>
                  </a:lnTo>
                  <a:lnTo>
                    <a:pt x="395862" y="669937"/>
                  </a:lnTo>
                  <a:lnTo>
                    <a:pt x="347472" y="673481"/>
                  </a:lnTo>
                  <a:lnTo>
                    <a:pt x="461647" y="673481"/>
                  </a:lnTo>
                  <a:lnTo>
                    <a:pt x="522844" y="646091"/>
                  </a:lnTo>
                  <a:lnTo>
                    <a:pt x="559799" y="621188"/>
                  </a:lnTo>
                  <a:lnTo>
                    <a:pt x="593169" y="591883"/>
                  </a:lnTo>
                  <a:lnTo>
                    <a:pt x="622541" y="558588"/>
                  </a:lnTo>
                  <a:lnTo>
                    <a:pt x="647502" y="521716"/>
                  </a:lnTo>
                  <a:lnTo>
                    <a:pt x="667637" y="481679"/>
                  </a:lnTo>
                  <a:lnTo>
                    <a:pt x="682531" y="438890"/>
                  </a:lnTo>
                  <a:lnTo>
                    <a:pt x="691771" y="393763"/>
                  </a:lnTo>
                  <a:lnTo>
                    <a:pt x="694943" y="346710"/>
                  </a:lnTo>
                  <a:lnTo>
                    <a:pt x="691771" y="299656"/>
                  </a:lnTo>
                  <a:lnTo>
                    <a:pt x="682531" y="254529"/>
                  </a:lnTo>
                  <a:lnTo>
                    <a:pt x="667637" y="211740"/>
                  </a:lnTo>
                  <a:lnTo>
                    <a:pt x="647502" y="171704"/>
                  </a:lnTo>
                  <a:lnTo>
                    <a:pt x="622541" y="134831"/>
                  </a:lnTo>
                  <a:lnTo>
                    <a:pt x="593169" y="101536"/>
                  </a:lnTo>
                  <a:lnTo>
                    <a:pt x="559799" y="72231"/>
                  </a:lnTo>
                  <a:lnTo>
                    <a:pt x="522844" y="47328"/>
                  </a:lnTo>
                  <a:lnTo>
                    <a:pt x="482721" y="27241"/>
                  </a:lnTo>
                  <a:lnTo>
                    <a:pt x="461647" y="1993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 flipH="1">
              <a:off x="6057139" y="4342638"/>
              <a:ext cx="45719" cy="718815"/>
            </a:xfrm>
            <a:custGeom>
              <a:avLst/>
              <a:gdLst/>
              <a:ahLst/>
              <a:cxnLst/>
              <a:rect l="l" t="t" r="r" b="b"/>
              <a:pathLst>
                <a:path h="1033779">
                  <a:moveTo>
                    <a:pt x="0" y="103339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588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27166" y="5031839"/>
              <a:ext cx="137667" cy="13766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907273" y="3536441"/>
              <a:ext cx="466725" cy="457200"/>
            </a:xfrm>
            <a:custGeom>
              <a:avLst/>
              <a:gdLst/>
              <a:ahLst/>
              <a:cxnLst/>
              <a:rect l="l" t="t" r="r" b="b"/>
              <a:pathLst>
                <a:path w="466725" h="457200">
                  <a:moveTo>
                    <a:pt x="0" y="456819"/>
                  </a:moveTo>
                  <a:lnTo>
                    <a:pt x="2653" y="409834"/>
                  </a:lnTo>
                  <a:lnTo>
                    <a:pt x="9888" y="364238"/>
                  </a:lnTo>
                  <a:lnTo>
                    <a:pt x="21471" y="320258"/>
                  </a:lnTo>
                  <a:lnTo>
                    <a:pt x="37171" y="278124"/>
                  </a:lnTo>
                  <a:lnTo>
                    <a:pt x="56755" y="238065"/>
                  </a:lnTo>
                  <a:lnTo>
                    <a:pt x="79992" y="200311"/>
                  </a:lnTo>
                  <a:lnTo>
                    <a:pt x="106648" y="165091"/>
                  </a:lnTo>
                  <a:lnTo>
                    <a:pt x="136493" y="132635"/>
                  </a:lnTo>
                  <a:lnTo>
                    <a:pt x="169293" y="103172"/>
                  </a:lnTo>
                  <a:lnTo>
                    <a:pt x="204817" y="76931"/>
                  </a:lnTo>
                  <a:lnTo>
                    <a:pt x="242832" y="54142"/>
                  </a:lnTo>
                  <a:lnTo>
                    <a:pt x="283106" y="35034"/>
                  </a:lnTo>
                  <a:lnTo>
                    <a:pt x="325408" y="19836"/>
                  </a:lnTo>
                  <a:lnTo>
                    <a:pt x="369504" y="8778"/>
                  </a:lnTo>
                  <a:lnTo>
                    <a:pt x="415163" y="2090"/>
                  </a:lnTo>
                  <a:lnTo>
                    <a:pt x="462152" y="0"/>
                  </a:lnTo>
                  <a:lnTo>
                    <a:pt x="463676" y="0"/>
                  </a:lnTo>
                  <a:lnTo>
                    <a:pt x="465200" y="0"/>
                  </a:lnTo>
                  <a:lnTo>
                    <a:pt x="466598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0747" y="3899916"/>
              <a:ext cx="190500" cy="1905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151875" y="3781044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122" y="0"/>
                  </a:moveTo>
                  <a:lnTo>
                    <a:pt x="165031" y="5656"/>
                  </a:lnTo>
                  <a:lnTo>
                    <a:pt x="119965" y="21766"/>
                  </a:lnTo>
                  <a:lnTo>
                    <a:pt x="80207" y="47046"/>
                  </a:lnTo>
                  <a:lnTo>
                    <a:pt x="47046" y="80207"/>
                  </a:lnTo>
                  <a:lnTo>
                    <a:pt x="21766" y="119965"/>
                  </a:lnTo>
                  <a:lnTo>
                    <a:pt x="5656" y="165031"/>
                  </a:lnTo>
                  <a:lnTo>
                    <a:pt x="0" y="214121"/>
                  </a:lnTo>
                  <a:lnTo>
                    <a:pt x="5656" y="263212"/>
                  </a:lnTo>
                  <a:lnTo>
                    <a:pt x="21766" y="308278"/>
                  </a:lnTo>
                  <a:lnTo>
                    <a:pt x="47046" y="348036"/>
                  </a:lnTo>
                  <a:lnTo>
                    <a:pt x="80207" y="381197"/>
                  </a:lnTo>
                  <a:lnTo>
                    <a:pt x="119965" y="406477"/>
                  </a:lnTo>
                  <a:lnTo>
                    <a:pt x="165031" y="422587"/>
                  </a:lnTo>
                  <a:lnTo>
                    <a:pt x="214122" y="428243"/>
                  </a:lnTo>
                  <a:lnTo>
                    <a:pt x="263212" y="422587"/>
                  </a:lnTo>
                  <a:lnTo>
                    <a:pt x="308278" y="406477"/>
                  </a:lnTo>
                  <a:lnTo>
                    <a:pt x="309598" y="405637"/>
                  </a:lnTo>
                  <a:lnTo>
                    <a:pt x="214122" y="405637"/>
                  </a:lnTo>
                  <a:lnTo>
                    <a:pt x="170202" y="400580"/>
                  </a:lnTo>
                  <a:lnTo>
                    <a:pt x="129889" y="386175"/>
                  </a:lnTo>
                  <a:lnTo>
                    <a:pt x="94330" y="363570"/>
                  </a:lnTo>
                  <a:lnTo>
                    <a:pt x="64673" y="333913"/>
                  </a:lnTo>
                  <a:lnTo>
                    <a:pt x="42068" y="298354"/>
                  </a:lnTo>
                  <a:lnTo>
                    <a:pt x="27663" y="258041"/>
                  </a:lnTo>
                  <a:lnTo>
                    <a:pt x="22605" y="214121"/>
                  </a:lnTo>
                  <a:lnTo>
                    <a:pt x="27663" y="170202"/>
                  </a:lnTo>
                  <a:lnTo>
                    <a:pt x="42068" y="129889"/>
                  </a:lnTo>
                  <a:lnTo>
                    <a:pt x="64673" y="94330"/>
                  </a:lnTo>
                  <a:lnTo>
                    <a:pt x="94330" y="64673"/>
                  </a:lnTo>
                  <a:lnTo>
                    <a:pt x="129889" y="42068"/>
                  </a:lnTo>
                  <a:lnTo>
                    <a:pt x="170202" y="27663"/>
                  </a:lnTo>
                  <a:lnTo>
                    <a:pt x="214122" y="22605"/>
                  </a:lnTo>
                  <a:lnTo>
                    <a:pt x="309598" y="22605"/>
                  </a:lnTo>
                  <a:lnTo>
                    <a:pt x="308278" y="21766"/>
                  </a:lnTo>
                  <a:lnTo>
                    <a:pt x="263212" y="5656"/>
                  </a:lnTo>
                  <a:lnTo>
                    <a:pt x="214122" y="0"/>
                  </a:lnTo>
                  <a:close/>
                </a:path>
                <a:path w="428625" h="428625">
                  <a:moveTo>
                    <a:pt x="309598" y="22605"/>
                  </a:moveTo>
                  <a:lnTo>
                    <a:pt x="214122" y="22605"/>
                  </a:lnTo>
                  <a:lnTo>
                    <a:pt x="258041" y="27663"/>
                  </a:lnTo>
                  <a:lnTo>
                    <a:pt x="298354" y="42068"/>
                  </a:lnTo>
                  <a:lnTo>
                    <a:pt x="333913" y="64673"/>
                  </a:lnTo>
                  <a:lnTo>
                    <a:pt x="363570" y="94330"/>
                  </a:lnTo>
                  <a:lnTo>
                    <a:pt x="386175" y="129889"/>
                  </a:lnTo>
                  <a:lnTo>
                    <a:pt x="400580" y="170202"/>
                  </a:lnTo>
                  <a:lnTo>
                    <a:pt x="405638" y="214121"/>
                  </a:lnTo>
                  <a:lnTo>
                    <a:pt x="400580" y="258041"/>
                  </a:lnTo>
                  <a:lnTo>
                    <a:pt x="386175" y="298354"/>
                  </a:lnTo>
                  <a:lnTo>
                    <a:pt x="363570" y="333913"/>
                  </a:lnTo>
                  <a:lnTo>
                    <a:pt x="333913" y="363570"/>
                  </a:lnTo>
                  <a:lnTo>
                    <a:pt x="298354" y="386175"/>
                  </a:lnTo>
                  <a:lnTo>
                    <a:pt x="258041" y="400580"/>
                  </a:lnTo>
                  <a:lnTo>
                    <a:pt x="214122" y="405637"/>
                  </a:lnTo>
                  <a:lnTo>
                    <a:pt x="309598" y="405637"/>
                  </a:lnTo>
                  <a:lnTo>
                    <a:pt x="348036" y="381197"/>
                  </a:lnTo>
                  <a:lnTo>
                    <a:pt x="381197" y="348036"/>
                  </a:lnTo>
                  <a:lnTo>
                    <a:pt x="406477" y="308278"/>
                  </a:lnTo>
                  <a:lnTo>
                    <a:pt x="422587" y="263212"/>
                  </a:lnTo>
                  <a:lnTo>
                    <a:pt x="428244" y="214121"/>
                  </a:lnTo>
                  <a:lnTo>
                    <a:pt x="422587" y="165031"/>
                  </a:lnTo>
                  <a:lnTo>
                    <a:pt x="406477" y="119965"/>
                  </a:lnTo>
                  <a:lnTo>
                    <a:pt x="381197" y="80207"/>
                  </a:lnTo>
                  <a:lnTo>
                    <a:pt x="348036" y="47046"/>
                  </a:lnTo>
                  <a:lnTo>
                    <a:pt x="309598" y="22605"/>
                  </a:lnTo>
                  <a:close/>
                </a:path>
              </a:pathLst>
            </a:custGeom>
            <a:solidFill>
              <a:srgbClr val="9FCF6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8151875" y="3781044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0" y="214121"/>
                  </a:moveTo>
                  <a:lnTo>
                    <a:pt x="5656" y="165031"/>
                  </a:lnTo>
                  <a:lnTo>
                    <a:pt x="21766" y="119965"/>
                  </a:lnTo>
                  <a:lnTo>
                    <a:pt x="47046" y="80207"/>
                  </a:lnTo>
                  <a:lnTo>
                    <a:pt x="80207" y="47046"/>
                  </a:lnTo>
                  <a:lnTo>
                    <a:pt x="119965" y="21766"/>
                  </a:lnTo>
                  <a:lnTo>
                    <a:pt x="165031" y="5656"/>
                  </a:lnTo>
                  <a:lnTo>
                    <a:pt x="214122" y="0"/>
                  </a:lnTo>
                  <a:lnTo>
                    <a:pt x="263212" y="5656"/>
                  </a:lnTo>
                  <a:lnTo>
                    <a:pt x="308278" y="21766"/>
                  </a:lnTo>
                  <a:lnTo>
                    <a:pt x="348036" y="47046"/>
                  </a:lnTo>
                  <a:lnTo>
                    <a:pt x="381197" y="80207"/>
                  </a:lnTo>
                  <a:lnTo>
                    <a:pt x="406477" y="119965"/>
                  </a:lnTo>
                  <a:lnTo>
                    <a:pt x="422587" y="165031"/>
                  </a:lnTo>
                  <a:lnTo>
                    <a:pt x="428244" y="214121"/>
                  </a:lnTo>
                  <a:lnTo>
                    <a:pt x="422587" y="263212"/>
                  </a:lnTo>
                  <a:lnTo>
                    <a:pt x="406477" y="308278"/>
                  </a:lnTo>
                  <a:lnTo>
                    <a:pt x="381197" y="348036"/>
                  </a:lnTo>
                  <a:lnTo>
                    <a:pt x="348036" y="381197"/>
                  </a:lnTo>
                  <a:lnTo>
                    <a:pt x="308278" y="406477"/>
                  </a:lnTo>
                  <a:lnTo>
                    <a:pt x="263212" y="422587"/>
                  </a:lnTo>
                  <a:lnTo>
                    <a:pt x="214122" y="428243"/>
                  </a:lnTo>
                  <a:lnTo>
                    <a:pt x="165031" y="422587"/>
                  </a:lnTo>
                  <a:lnTo>
                    <a:pt x="119965" y="406477"/>
                  </a:lnTo>
                  <a:lnTo>
                    <a:pt x="80207" y="381197"/>
                  </a:lnTo>
                  <a:lnTo>
                    <a:pt x="47046" y="348036"/>
                  </a:lnTo>
                  <a:lnTo>
                    <a:pt x="21766" y="308278"/>
                  </a:lnTo>
                  <a:lnTo>
                    <a:pt x="5656" y="263212"/>
                  </a:lnTo>
                  <a:lnTo>
                    <a:pt x="0" y="214121"/>
                  </a:lnTo>
                  <a:close/>
                </a:path>
                <a:path w="428625" h="428625">
                  <a:moveTo>
                    <a:pt x="22605" y="214121"/>
                  </a:moveTo>
                  <a:lnTo>
                    <a:pt x="27663" y="258041"/>
                  </a:lnTo>
                  <a:lnTo>
                    <a:pt x="42068" y="298354"/>
                  </a:lnTo>
                  <a:lnTo>
                    <a:pt x="64673" y="333913"/>
                  </a:lnTo>
                  <a:lnTo>
                    <a:pt x="94330" y="363570"/>
                  </a:lnTo>
                  <a:lnTo>
                    <a:pt x="129889" y="386175"/>
                  </a:lnTo>
                  <a:lnTo>
                    <a:pt x="170202" y="400580"/>
                  </a:lnTo>
                  <a:lnTo>
                    <a:pt x="214122" y="405637"/>
                  </a:lnTo>
                  <a:lnTo>
                    <a:pt x="258041" y="400580"/>
                  </a:lnTo>
                  <a:lnTo>
                    <a:pt x="298354" y="386175"/>
                  </a:lnTo>
                  <a:lnTo>
                    <a:pt x="333913" y="363570"/>
                  </a:lnTo>
                  <a:lnTo>
                    <a:pt x="363570" y="333913"/>
                  </a:lnTo>
                  <a:lnTo>
                    <a:pt x="386175" y="298354"/>
                  </a:lnTo>
                  <a:lnTo>
                    <a:pt x="400580" y="258041"/>
                  </a:lnTo>
                  <a:lnTo>
                    <a:pt x="405638" y="214121"/>
                  </a:lnTo>
                  <a:lnTo>
                    <a:pt x="400580" y="170202"/>
                  </a:lnTo>
                  <a:lnTo>
                    <a:pt x="386175" y="129889"/>
                  </a:lnTo>
                  <a:lnTo>
                    <a:pt x="363570" y="94330"/>
                  </a:lnTo>
                  <a:lnTo>
                    <a:pt x="333913" y="64673"/>
                  </a:lnTo>
                  <a:lnTo>
                    <a:pt x="298354" y="42068"/>
                  </a:lnTo>
                  <a:lnTo>
                    <a:pt x="258041" y="27663"/>
                  </a:lnTo>
                  <a:lnTo>
                    <a:pt x="214122" y="22605"/>
                  </a:lnTo>
                  <a:lnTo>
                    <a:pt x="170202" y="27663"/>
                  </a:lnTo>
                  <a:lnTo>
                    <a:pt x="129889" y="42068"/>
                  </a:lnTo>
                  <a:lnTo>
                    <a:pt x="94330" y="64673"/>
                  </a:lnTo>
                  <a:lnTo>
                    <a:pt x="64673" y="94330"/>
                  </a:lnTo>
                  <a:lnTo>
                    <a:pt x="42068" y="129889"/>
                  </a:lnTo>
                  <a:lnTo>
                    <a:pt x="27663" y="170202"/>
                  </a:lnTo>
                  <a:lnTo>
                    <a:pt x="22605" y="214121"/>
                  </a:lnTo>
                  <a:close/>
                </a:path>
              </a:pathLst>
            </a:custGeom>
            <a:ln w="12700">
              <a:solidFill>
                <a:srgbClr val="9FCF6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019287" y="3648455"/>
              <a:ext cx="693420" cy="693420"/>
            </a:xfrm>
            <a:custGeom>
              <a:avLst/>
              <a:gdLst/>
              <a:ahLst/>
              <a:cxnLst/>
              <a:rect l="l" t="t" r="r" b="b"/>
              <a:pathLst>
                <a:path w="693420" h="693420">
                  <a:moveTo>
                    <a:pt x="346709" y="0"/>
                  </a:moveTo>
                  <a:lnTo>
                    <a:pt x="299656" y="3164"/>
                  </a:lnTo>
                  <a:lnTo>
                    <a:pt x="254529" y="12382"/>
                  </a:lnTo>
                  <a:lnTo>
                    <a:pt x="211740" y="27241"/>
                  </a:lnTo>
                  <a:lnTo>
                    <a:pt x="171703" y="47328"/>
                  </a:lnTo>
                  <a:lnTo>
                    <a:pt x="134831" y="72231"/>
                  </a:lnTo>
                  <a:lnTo>
                    <a:pt x="101536" y="101536"/>
                  </a:lnTo>
                  <a:lnTo>
                    <a:pt x="72231" y="134831"/>
                  </a:lnTo>
                  <a:lnTo>
                    <a:pt x="47328" y="171704"/>
                  </a:lnTo>
                  <a:lnTo>
                    <a:pt x="27241" y="211740"/>
                  </a:lnTo>
                  <a:lnTo>
                    <a:pt x="12382" y="254529"/>
                  </a:lnTo>
                  <a:lnTo>
                    <a:pt x="3164" y="299656"/>
                  </a:lnTo>
                  <a:lnTo>
                    <a:pt x="0" y="346710"/>
                  </a:lnTo>
                  <a:lnTo>
                    <a:pt x="3164" y="393763"/>
                  </a:lnTo>
                  <a:lnTo>
                    <a:pt x="12382" y="438890"/>
                  </a:lnTo>
                  <a:lnTo>
                    <a:pt x="27241" y="481679"/>
                  </a:lnTo>
                  <a:lnTo>
                    <a:pt x="47328" y="521716"/>
                  </a:lnTo>
                  <a:lnTo>
                    <a:pt x="72231" y="558588"/>
                  </a:lnTo>
                  <a:lnTo>
                    <a:pt x="101536" y="591883"/>
                  </a:lnTo>
                  <a:lnTo>
                    <a:pt x="134831" y="621188"/>
                  </a:lnTo>
                  <a:lnTo>
                    <a:pt x="171703" y="646091"/>
                  </a:lnTo>
                  <a:lnTo>
                    <a:pt x="211740" y="666178"/>
                  </a:lnTo>
                  <a:lnTo>
                    <a:pt x="254529" y="681037"/>
                  </a:lnTo>
                  <a:lnTo>
                    <a:pt x="299656" y="690255"/>
                  </a:lnTo>
                  <a:lnTo>
                    <a:pt x="346709" y="693420"/>
                  </a:lnTo>
                  <a:lnTo>
                    <a:pt x="393763" y="690255"/>
                  </a:lnTo>
                  <a:lnTo>
                    <a:pt x="438890" y="681037"/>
                  </a:lnTo>
                  <a:lnTo>
                    <a:pt x="460650" y="673481"/>
                  </a:lnTo>
                  <a:lnTo>
                    <a:pt x="346709" y="673481"/>
                  </a:lnTo>
                  <a:lnTo>
                    <a:pt x="298422" y="669937"/>
                  </a:lnTo>
                  <a:lnTo>
                    <a:pt x="252335" y="659645"/>
                  </a:lnTo>
                  <a:lnTo>
                    <a:pt x="208953" y="643109"/>
                  </a:lnTo>
                  <a:lnTo>
                    <a:pt x="168781" y="620835"/>
                  </a:lnTo>
                  <a:lnTo>
                    <a:pt x="132325" y="593328"/>
                  </a:lnTo>
                  <a:lnTo>
                    <a:pt x="100091" y="561094"/>
                  </a:lnTo>
                  <a:lnTo>
                    <a:pt x="72584" y="524638"/>
                  </a:lnTo>
                  <a:lnTo>
                    <a:pt x="50310" y="484466"/>
                  </a:lnTo>
                  <a:lnTo>
                    <a:pt x="33774" y="441084"/>
                  </a:lnTo>
                  <a:lnTo>
                    <a:pt x="23482" y="394997"/>
                  </a:lnTo>
                  <a:lnTo>
                    <a:pt x="19938" y="346710"/>
                  </a:lnTo>
                  <a:lnTo>
                    <a:pt x="23482" y="298422"/>
                  </a:lnTo>
                  <a:lnTo>
                    <a:pt x="33774" y="252335"/>
                  </a:lnTo>
                  <a:lnTo>
                    <a:pt x="50310" y="208953"/>
                  </a:lnTo>
                  <a:lnTo>
                    <a:pt x="72584" y="168781"/>
                  </a:lnTo>
                  <a:lnTo>
                    <a:pt x="100091" y="132325"/>
                  </a:lnTo>
                  <a:lnTo>
                    <a:pt x="132325" y="100091"/>
                  </a:lnTo>
                  <a:lnTo>
                    <a:pt x="168781" y="72584"/>
                  </a:lnTo>
                  <a:lnTo>
                    <a:pt x="208953" y="50310"/>
                  </a:lnTo>
                  <a:lnTo>
                    <a:pt x="252335" y="33774"/>
                  </a:lnTo>
                  <a:lnTo>
                    <a:pt x="298422" y="23482"/>
                  </a:lnTo>
                  <a:lnTo>
                    <a:pt x="346709" y="19939"/>
                  </a:lnTo>
                  <a:lnTo>
                    <a:pt x="460650" y="19939"/>
                  </a:lnTo>
                  <a:lnTo>
                    <a:pt x="438890" y="12382"/>
                  </a:lnTo>
                  <a:lnTo>
                    <a:pt x="393763" y="3164"/>
                  </a:lnTo>
                  <a:lnTo>
                    <a:pt x="346709" y="0"/>
                  </a:lnTo>
                  <a:close/>
                </a:path>
                <a:path w="693420" h="693420">
                  <a:moveTo>
                    <a:pt x="460650" y="19939"/>
                  </a:moveTo>
                  <a:lnTo>
                    <a:pt x="346709" y="19939"/>
                  </a:lnTo>
                  <a:lnTo>
                    <a:pt x="394997" y="23482"/>
                  </a:lnTo>
                  <a:lnTo>
                    <a:pt x="441084" y="33774"/>
                  </a:lnTo>
                  <a:lnTo>
                    <a:pt x="484466" y="50310"/>
                  </a:lnTo>
                  <a:lnTo>
                    <a:pt x="524638" y="72584"/>
                  </a:lnTo>
                  <a:lnTo>
                    <a:pt x="561094" y="100091"/>
                  </a:lnTo>
                  <a:lnTo>
                    <a:pt x="593328" y="132325"/>
                  </a:lnTo>
                  <a:lnTo>
                    <a:pt x="620835" y="168781"/>
                  </a:lnTo>
                  <a:lnTo>
                    <a:pt x="643109" y="208953"/>
                  </a:lnTo>
                  <a:lnTo>
                    <a:pt x="659645" y="252335"/>
                  </a:lnTo>
                  <a:lnTo>
                    <a:pt x="669937" y="298422"/>
                  </a:lnTo>
                  <a:lnTo>
                    <a:pt x="673480" y="346710"/>
                  </a:lnTo>
                  <a:lnTo>
                    <a:pt x="669937" y="394997"/>
                  </a:lnTo>
                  <a:lnTo>
                    <a:pt x="659645" y="441084"/>
                  </a:lnTo>
                  <a:lnTo>
                    <a:pt x="643109" y="484466"/>
                  </a:lnTo>
                  <a:lnTo>
                    <a:pt x="620835" y="524638"/>
                  </a:lnTo>
                  <a:lnTo>
                    <a:pt x="593328" y="561094"/>
                  </a:lnTo>
                  <a:lnTo>
                    <a:pt x="561094" y="593328"/>
                  </a:lnTo>
                  <a:lnTo>
                    <a:pt x="524638" y="620835"/>
                  </a:lnTo>
                  <a:lnTo>
                    <a:pt x="484466" y="643109"/>
                  </a:lnTo>
                  <a:lnTo>
                    <a:pt x="441084" y="659645"/>
                  </a:lnTo>
                  <a:lnTo>
                    <a:pt x="394997" y="669937"/>
                  </a:lnTo>
                  <a:lnTo>
                    <a:pt x="346709" y="673481"/>
                  </a:lnTo>
                  <a:lnTo>
                    <a:pt x="460650" y="673481"/>
                  </a:lnTo>
                  <a:lnTo>
                    <a:pt x="521716" y="646091"/>
                  </a:lnTo>
                  <a:lnTo>
                    <a:pt x="558588" y="621188"/>
                  </a:lnTo>
                  <a:lnTo>
                    <a:pt x="591883" y="591883"/>
                  </a:lnTo>
                  <a:lnTo>
                    <a:pt x="621188" y="558588"/>
                  </a:lnTo>
                  <a:lnTo>
                    <a:pt x="646091" y="521716"/>
                  </a:lnTo>
                  <a:lnTo>
                    <a:pt x="666178" y="481679"/>
                  </a:lnTo>
                  <a:lnTo>
                    <a:pt x="681037" y="438890"/>
                  </a:lnTo>
                  <a:lnTo>
                    <a:pt x="690255" y="393763"/>
                  </a:lnTo>
                  <a:lnTo>
                    <a:pt x="693419" y="346710"/>
                  </a:lnTo>
                  <a:lnTo>
                    <a:pt x="690255" y="299656"/>
                  </a:lnTo>
                  <a:lnTo>
                    <a:pt x="681037" y="254529"/>
                  </a:lnTo>
                  <a:lnTo>
                    <a:pt x="666178" y="211740"/>
                  </a:lnTo>
                  <a:lnTo>
                    <a:pt x="646091" y="171704"/>
                  </a:lnTo>
                  <a:lnTo>
                    <a:pt x="621188" y="134831"/>
                  </a:lnTo>
                  <a:lnTo>
                    <a:pt x="591883" y="101536"/>
                  </a:lnTo>
                  <a:lnTo>
                    <a:pt x="558588" y="72231"/>
                  </a:lnTo>
                  <a:lnTo>
                    <a:pt x="521715" y="47328"/>
                  </a:lnTo>
                  <a:lnTo>
                    <a:pt x="481679" y="27241"/>
                  </a:lnTo>
                  <a:lnTo>
                    <a:pt x="460650" y="1993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8365997" y="2615945"/>
              <a:ext cx="0" cy="1033780"/>
            </a:xfrm>
            <a:custGeom>
              <a:avLst/>
              <a:gdLst/>
              <a:ahLst/>
              <a:cxnLst/>
              <a:rect l="l" t="t" r="r" b="b"/>
              <a:pathLst>
                <a:path h="1033779">
                  <a:moveTo>
                    <a:pt x="0" y="103339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9FCF6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4275" y="2567939"/>
              <a:ext cx="123444" cy="12496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144506" y="3988816"/>
              <a:ext cx="457200" cy="466725"/>
            </a:xfrm>
            <a:custGeom>
              <a:avLst/>
              <a:gdLst/>
              <a:ahLst/>
              <a:cxnLst/>
              <a:rect l="l" t="t" r="r" b="b"/>
              <a:pathLst>
                <a:path w="457200" h="466725">
                  <a:moveTo>
                    <a:pt x="456819" y="466597"/>
                  </a:moveTo>
                  <a:lnTo>
                    <a:pt x="409834" y="463944"/>
                  </a:lnTo>
                  <a:lnTo>
                    <a:pt x="364238" y="456709"/>
                  </a:lnTo>
                  <a:lnTo>
                    <a:pt x="320258" y="445126"/>
                  </a:lnTo>
                  <a:lnTo>
                    <a:pt x="278124" y="429426"/>
                  </a:lnTo>
                  <a:lnTo>
                    <a:pt x="238065" y="409842"/>
                  </a:lnTo>
                  <a:lnTo>
                    <a:pt x="200311" y="386605"/>
                  </a:lnTo>
                  <a:lnTo>
                    <a:pt x="165091" y="359949"/>
                  </a:lnTo>
                  <a:lnTo>
                    <a:pt x="132635" y="330104"/>
                  </a:lnTo>
                  <a:lnTo>
                    <a:pt x="103172" y="297304"/>
                  </a:lnTo>
                  <a:lnTo>
                    <a:pt x="76931" y="261780"/>
                  </a:lnTo>
                  <a:lnTo>
                    <a:pt x="54142" y="223765"/>
                  </a:lnTo>
                  <a:lnTo>
                    <a:pt x="35034" y="183491"/>
                  </a:lnTo>
                  <a:lnTo>
                    <a:pt x="19836" y="141189"/>
                  </a:lnTo>
                  <a:lnTo>
                    <a:pt x="8778" y="97093"/>
                  </a:lnTo>
                  <a:lnTo>
                    <a:pt x="2090" y="51434"/>
                  </a:lnTo>
                  <a:lnTo>
                    <a:pt x="0" y="4444"/>
                  </a:lnTo>
                  <a:lnTo>
                    <a:pt x="0" y="2920"/>
                  </a:lnTo>
                  <a:lnTo>
                    <a:pt x="0" y="139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01630" y="3893566"/>
              <a:ext cx="203200" cy="2032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389107" y="3781044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122" y="0"/>
                  </a:moveTo>
                  <a:lnTo>
                    <a:pt x="165031" y="5656"/>
                  </a:lnTo>
                  <a:lnTo>
                    <a:pt x="119965" y="21766"/>
                  </a:lnTo>
                  <a:lnTo>
                    <a:pt x="80207" y="47046"/>
                  </a:lnTo>
                  <a:lnTo>
                    <a:pt x="47046" y="80207"/>
                  </a:lnTo>
                  <a:lnTo>
                    <a:pt x="21766" y="119965"/>
                  </a:lnTo>
                  <a:lnTo>
                    <a:pt x="5656" y="165031"/>
                  </a:lnTo>
                  <a:lnTo>
                    <a:pt x="0" y="214121"/>
                  </a:lnTo>
                  <a:lnTo>
                    <a:pt x="5656" y="263212"/>
                  </a:lnTo>
                  <a:lnTo>
                    <a:pt x="21766" y="308278"/>
                  </a:lnTo>
                  <a:lnTo>
                    <a:pt x="47046" y="348036"/>
                  </a:lnTo>
                  <a:lnTo>
                    <a:pt x="80207" y="381197"/>
                  </a:lnTo>
                  <a:lnTo>
                    <a:pt x="119965" y="406477"/>
                  </a:lnTo>
                  <a:lnTo>
                    <a:pt x="165031" y="422587"/>
                  </a:lnTo>
                  <a:lnTo>
                    <a:pt x="214122" y="428243"/>
                  </a:lnTo>
                  <a:lnTo>
                    <a:pt x="263212" y="422587"/>
                  </a:lnTo>
                  <a:lnTo>
                    <a:pt x="308278" y="406477"/>
                  </a:lnTo>
                  <a:lnTo>
                    <a:pt x="309598" y="405637"/>
                  </a:lnTo>
                  <a:lnTo>
                    <a:pt x="214122" y="405637"/>
                  </a:lnTo>
                  <a:lnTo>
                    <a:pt x="170202" y="400580"/>
                  </a:lnTo>
                  <a:lnTo>
                    <a:pt x="129889" y="386175"/>
                  </a:lnTo>
                  <a:lnTo>
                    <a:pt x="94330" y="363570"/>
                  </a:lnTo>
                  <a:lnTo>
                    <a:pt x="64673" y="333913"/>
                  </a:lnTo>
                  <a:lnTo>
                    <a:pt x="42068" y="298354"/>
                  </a:lnTo>
                  <a:lnTo>
                    <a:pt x="27663" y="258041"/>
                  </a:lnTo>
                  <a:lnTo>
                    <a:pt x="22606" y="214121"/>
                  </a:lnTo>
                  <a:lnTo>
                    <a:pt x="27663" y="170202"/>
                  </a:lnTo>
                  <a:lnTo>
                    <a:pt x="42068" y="129889"/>
                  </a:lnTo>
                  <a:lnTo>
                    <a:pt x="64673" y="94330"/>
                  </a:lnTo>
                  <a:lnTo>
                    <a:pt x="94330" y="64673"/>
                  </a:lnTo>
                  <a:lnTo>
                    <a:pt x="129889" y="42068"/>
                  </a:lnTo>
                  <a:lnTo>
                    <a:pt x="170202" y="27663"/>
                  </a:lnTo>
                  <a:lnTo>
                    <a:pt x="214122" y="22605"/>
                  </a:lnTo>
                  <a:lnTo>
                    <a:pt x="309598" y="22605"/>
                  </a:lnTo>
                  <a:lnTo>
                    <a:pt x="308278" y="21766"/>
                  </a:lnTo>
                  <a:lnTo>
                    <a:pt x="263212" y="5656"/>
                  </a:lnTo>
                  <a:lnTo>
                    <a:pt x="214122" y="0"/>
                  </a:lnTo>
                  <a:close/>
                </a:path>
                <a:path w="428625" h="428625">
                  <a:moveTo>
                    <a:pt x="309598" y="22605"/>
                  </a:moveTo>
                  <a:lnTo>
                    <a:pt x="214122" y="22605"/>
                  </a:lnTo>
                  <a:lnTo>
                    <a:pt x="258041" y="27663"/>
                  </a:lnTo>
                  <a:lnTo>
                    <a:pt x="298354" y="42068"/>
                  </a:lnTo>
                  <a:lnTo>
                    <a:pt x="333913" y="64673"/>
                  </a:lnTo>
                  <a:lnTo>
                    <a:pt x="363570" y="94330"/>
                  </a:lnTo>
                  <a:lnTo>
                    <a:pt x="386175" y="129889"/>
                  </a:lnTo>
                  <a:lnTo>
                    <a:pt x="400580" y="170202"/>
                  </a:lnTo>
                  <a:lnTo>
                    <a:pt x="405638" y="214121"/>
                  </a:lnTo>
                  <a:lnTo>
                    <a:pt x="400580" y="258041"/>
                  </a:lnTo>
                  <a:lnTo>
                    <a:pt x="386175" y="298354"/>
                  </a:lnTo>
                  <a:lnTo>
                    <a:pt x="363570" y="333913"/>
                  </a:lnTo>
                  <a:lnTo>
                    <a:pt x="333913" y="363570"/>
                  </a:lnTo>
                  <a:lnTo>
                    <a:pt x="298354" y="386175"/>
                  </a:lnTo>
                  <a:lnTo>
                    <a:pt x="258041" y="400580"/>
                  </a:lnTo>
                  <a:lnTo>
                    <a:pt x="214122" y="405637"/>
                  </a:lnTo>
                  <a:lnTo>
                    <a:pt x="309598" y="405637"/>
                  </a:lnTo>
                  <a:lnTo>
                    <a:pt x="348036" y="381197"/>
                  </a:lnTo>
                  <a:lnTo>
                    <a:pt x="381197" y="348036"/>
                  </a:lnTo>
                  <a:lnTo>
                    <a:pt x="406477" y="308278"/>
                  </a:lnTo>
                  <a:lnTo>
                    <a:pt x="422587" y="263212"/>
                  </a:lnTo>
                  <a:lnTo>
                    <a:pt x="428244" y="214121"/>
                  </a:lnTo>
                  <a:lnTo>
                    <a:pt x="422587" y="165031"/>
                  </a:lnTo>
                  <a:lnTo>
                    <a:pt x="406477" y="119965"/>
                  </a:lnTo>
                  <a:lnTo>
                    <a:pt x="381197" y="80207"/>
                  </a:lnTo>
                  <a:lnTo>
                    <a:pt x="348036" y="47046"/>
                  </a:lnTo>
                  <a:lnTo>
                    <a:pt x="309598" y="22605"/>
                  </a:lnTo>
                  <a:close/>
                </a:path>
              </a:pathLst>
            </a:custGeom>
            <a:solidFill>
              <a:srgbClr val="5EBCE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0389107" y="3781044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0" y="214121"/>
                  </a:moveTo>
                  <a:lnTo>
                    <a:pt x="5656" y="165031"/>
                  </a:lnTo>
                  <a:lnTo>
                    <a:pt x="21766" y="119965"/>
                  </a:lnTo>
                  <a:lnTo>
                    <a:pt x="47046" y="80207"/>
                  </a:lnTo>
                  <a:lnTo>
                    <a:pt x="80207" y="47046"/>
                  </a:lnTo>
                  <a:lnTo>
                    <a:pt x="119965" y="21766"/>
                  </a:lnTo>
                  <a:lnTo>
                    <a:pt x="165031" y="5656"/>
                  </a:lnTo>
                  <a:lnTo>
                    <a:pt x="214122" y="0"/>
                  </a:lnTo>
                  <a:lnTo>
                    <a:pt x="263212" y="5656"/>
                  </a:lnTo>
                  <a:lnTo>
                    <a:pt x="308278" y="21766"/>
                  </a:lnTo>
                  <a:lnTo>
                    <a:pt x="348036" y="47046"/>
                  </a:lnTo>
                  <a:lnTo>
                    <a:pt x="381197" y="80207"/>
                  </a:lnTo>
                  <a:lnTo>
                    <a:pt x="406477" y="119965"/>
                  </a:lnTo>
                  <a:lnTo>
                    <a:pt x="422587" y="165031"/>
                  </a:lnTo>
                  <a:lnTo>
                    <a:pt x="428244" y="214121"/>
                  </a:lnTo>
                  <a:lnTo>
                    <a:pt x="422587" y="263212"/>
                  </a:lnTo>
                  <a:lnTo>
                    <a:pt x="406477" y="308278"/>
                  </a:lnTo>
                  <a:lnTo>
                    <a:pt x="381197" y="348036"/>
                  </a:lnTo>
                  <a:lnTo>
                    <a:pt x="348036" y="381197"/>
                  </a:lnTo>
                  <a:lnTo>
                    <a:pt x="308278" y="406477"/>
                  </a:lnTo>
                  <a:lnTo>
                    <a:pt x="263212" y="422587"/>
                  </a:lnTo>
                  <a:lnTo>
                    <a:pt x="214122" y="428243"/>
                  </a:lnTo>
                  <a:lnTo>
                    <a:pt x="165031" y="422587"/>
                  </a:lnTo>
                  <a:lnTo>
                    <a:pt x="119965" y="406477"/>
                  </a:lnTo>
                  <a:lnTo>
                    <a:pt x="80207" y="381197"/>
                  </a:lnTo>
                  <a:lnTo>
                    <a:pt x="47046" y="348036"/>
                  </a:lnTo>
                  <a:lnTo>
                    <a:pt x="21766" y="308278"/>
                  </a:lnTo>
                  <a:lnTo>
                    <a:pt x="5656" y="263212"/>
                  </a:lnTo>
                  <a:lnTo>
                    <a:pt x="0" y="214121"/>
                  </a:lnTo>
                  <a:close/>
                </a:path>
                <a:path w="428625" h="428625">
                  <a:moveTo>
                    <a:pt x="22606" y="214121"/>
                  </a:moveTo>
                  <a:lnTo>
                    <a:pt x="27663" y="258041"/>
                  </a:lnTo>
                  <a:lnTo>
                    <a:pt x="42068" y="298354"/>
                  </a:lnTo>
                  <a:lnTo>
                    <a:pt x="64673" y="333913"/>
                  </a:lnTo>
                  <a:lnTo>
                    <a:pt x="94330" y="363570"/>
                  </a:lnTo>
                  <a:lnTo>
                    <a:pt x="129889" y="386175"/>
                  </a:lnTo>
                  <a:lnTo>
                    <a:pt x="170202" y="400580"/>
                  </a:lnTo>
                  <a:lnTo>
                    <a:pt x="214122" y="405637"/>
                  </a:lnTo>
                  <a:lnTo>
                    <a:pt x="258041" y="400580"/>
                  </a:lnTo>
                  <a:lnTo>
                    <a:pt x="298354" y="386175"/>
                  </a:lnTo>
                  <a:lnTo>
                    <a:pt x="333913" y="363570"/>
                  </a:lnTo>
                  <a:lnTo>
                    <a:pt x="363570" y="333913"/>
                  </a:lnTo>
                  <a:lnTo>
                    <a:pt x="386175" y="298354"/>
                  </a:lnTo>
                  <a:lnTo>
                    <a:pt x="400580" y="258041"/>
                  </a:lnTo>
                  <a:lnTo>
                    <a:pt x="405638" y="214121"/>
                  </a:lnTo>
                  <a:lnTo>
                    <a:pt x="400580" y="170202"/>
                  </a:lnTo>
                  <a:lnTo>
                    <a:pt x="386175" y="129889"/>
                  </a:lnTo>
                  <a:lnTo>
                    <a:pt x="363570" y="94330"/>
                  </a:lnTo>
                  <a:lnTo>
                    <a:pt x="333913" y="64673"/>
                  </a:lnTo>
                  <a:lnTo>
                    <a:pt x="298354" y="42068"/>
                  </a:lnTo>
                  <a:lnTo>
                    <a:pt x="258041" y="27663"/>
                  </a:lnTo>
                  <a:lnTo>
                    <a:pt x="214122" y="22605"/>
                  </a:lnTo>
                  <a:lnTo>
                    <a:pt x="170202" y="27663"/>
                  </a:lnTo>
                  <a:lnTo>
                    <a:pt x="129889" y="42068"/>
                  </a:lnTo>
                  <a:lnTo>
                    <a:pt x="94330" y="64673"/>
                  </a:lnTo>
                  <a:lnTo>
                    <a:pt x="64673" y="94330"/>
                  </a:lnTo>
                  <a:lnTo>
                    <a:pt x="42068" y="129889"/>
                  </a:lnTo>
                  <a:lnTo>
                    <a:pt x="27663" y="170202"/>
                  </a:lnTo>
                  <a:lnTo>
                    <a:pt x="22606" y="214121"/>
                  </a:lnTo>
                  <a:close/>
                </a:path>
              </a:pathLst>
            </a:custGeom>
            <a:ln w="12700">
              <a:solidFill>
                <a:srgbClr val="5EBCE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0256520" y="3648455"/>
              <a:ext cx="695325" cy="693420"/>
            </a:xfrm>
            <a:custGeom>
              <a:avLst/>
              <a:gdLst/>
              <a:ahLst/>
              <a:cxnLst/>
              <a:rect l="l" t="t" r="r" b="b"/>
              <a:pathLst>
                <a:path w="695325" h="693420">
                  <a:moveTo>
                    <a:pt x="347472" y="0"/>
                  </a:moveTo>
                  <a:lnTo>
                    <a:pt x="300323" y="3164"/>
                  </a:lnTo>
                  <a:lnTo>
                    <a:pt x="255102" y="12382"/>
                  </a:lnTo>
                  <a:lnTo>
                    <a:pt x="212222" y="27241"/>
                  </a:lnTo>
                  <a:lnTo>
                    <a:pt x="172099" y="47328"/>
                  </a:lnTo>
                  <a:lnTo>
                    <a:pt x="135144" y="72231"/>
                  </a:lnTo>
                  <a:lnTo>
                    <a:pt x="101774" y="101536"/>
                  </a:lnTo>
                  <a:lnTo>
                    <a:pt x="72402" y="134831"/>
                  </a:lnTo>
                  <a:lnTo>
                    <a:pt x="47441" y="171704"/>
                  </a:lnTo>
                  <a:lnTo>
                    <a:pt x="27306" y="211740"/>
                  </a:lnTo>
                  <a:lnTo>
                    <a:pt x="12412" y="254529"/>
                  </a:lnTo>
                  <a:lnTo>
                    <a:pt x="3172" y="299656"/>
                  </a:lnTo>
                  <a:lnTo>
                    <a:pt x="0" y="346710"/>
                  </a:lnTo>
                  <a:lnTo>
                    <a:pt x="3172" y="393763"/>
                  </a:lnTo>
                  <a:lnTo>
                    <a:pt x="12412" y="438890"/>
                  </a:lnTo>
                  <a:lnTo>
                    <a:pt x="27306" y="481679"/>
                  </a:lnTo>
                  <a:lnTo>
                    <a:pt x="47441" y="521716"/>
                  </a:lnTo>
                  <a:lnTo>
                    <a:pt x="72402" y="558588"/>
                  </a:lnTo>
                  <a:lnTo>
                    <a:pt x="101774" y="591883"/>
                  </a:lnTo>
                  <a:lnTo>
                    <a:pt x="135144" y="621188"/>
                  </a:lnTo>
                  <a:lnTo>
                    <a:pt x="172099" y="646091"/>
                  </a:lnTo>
                  <a:lnTo>
                    <a:pt x="212222" y="666178"/>
                  </a:lnTo>
                  <a:lnTo>
                    <a:pt x="255102" y="681037"/>
                  </a:lnTo>
                  <a:lnTo>
                    <a:pt x="300323" y="690255"/>
                  </a:lnTo>
                  <a:lnTo>
                    <a:pt x="347472" y="693420"/>
                  </a:lnTo>
                  <a:lnTo>
                    <a:pt x="394620" y="690255"/>
                  </a:lnTo>
                  <a:lnTo>
                    <a:pt x="439841" y="681037"/>
                  </a:lnTo>
                  <a:lnTo>
                    <a:pt x="461647" y="673481"/>
                  </a:lnTo>
                  <a:lnTo>
                    <a:pt x="347472" y="673481"/>
                  </a:lnTo>
                  <a:lnTo>
                    <a:pt x="299081" y="669937"/>
                  </a:lnTo>
                  <a:lnTo>
                    <a:pt x="252892" y="659645"/>
                  </a:lnTo>
                  <a:lnTo>
                    <a:pt x="209411" y="643109"/>
                  </a:lnTo>
                  <a:lnTo>
                    <a:pt x="169146" y="620835"/>
                  </a:lnTo>
                  <a:lnTo>
                    <a:pt x="132603" y="593328"/>
                  </a:lnTo>
                  <a:lnTo>
                    <a:pt x="100292" y="561094"/>
                  </a:lnTo>
                  <a:lnTo>
                    <a:pt x="72717" y="524638"/>
                  </a:lnTo>
                  <a:lnTo>
                    <a:pt x="50387" y="484466"/>
                  </a:lnTo>
                  <a:lnTo>
                    <a:pt x="33809" y="441084"/>
                  </a:lnTo>
                  <a:lnTo>
                    <a:pt x="23491" y="394997"/>
                  </a:lnTo>
                  <a:lnTo>
                    <a:pt x="19938" y="346710"/>
                  </a:lnTo>
                  <a:lnTo>
                    <a:pt x="23491" y="298422"/>
                  </a:lnTo>
                  <a:lnTo>
                    <a:pt x="33809" y="252335"/>
                  </a:lnTo>
                  <a:lnTo>
                    <a:pt x="50387" y="208953"/>
                  </a:lnTo>
                  <a:lnTo>
                    <a:pt x="72717" y="168781"/>
                  </a:lnTo>
                  <a:lnTo>
                    <a:pt x="100292" y="132325"/>
                  </a:lnTo>
                  <a:lnTo>
                    <a:pt x="132603" y="100091"/>
                  </a:lnTo>
                  <a:lnTo>
                    <a:pt x="169146" y="72584"/>
                  </a:lnTo>
                  <a:lnTo>
                    <a:pt x="209411" y="50310"/>
                  </a:lnTo>
                  <a:lnTo>
                    <a:pt x="252892" y="33774"/>
                  </a:lnTo>
                  <a:lnTo>
                    <a:pt x="299081" y="23482"/>
                  </a:lnTo>
                  <a:lnTo>
                    <a:pt x="347472" y="19939"/>
                  </a:lnTo>
                  <a:lnTo>
                    <a:pt x="461647" y="19939"/>
                  </a:lnTo>
                  <a:lnTo>
                    <a:pt x="439841" y="12382"/>
                  </a:lnTo>
                  <a:lnTo>
                    <a:pt x="394620" y="3164"/>
                  </a:lnTo>
                  <a:lnTo>
                    <a:pt x="347472" y="0"/>
                  </a:lnTo>
                  <a:close/>
                </a:path>
                <a:path w="695325" h="693420">
                  <a:moveTo>
                    <a:pt x="461647" y="19939"/>
                  </a:moveTo>
                  <a:lnTo>
                    <a:pt x="347472" y="19939"/>
                  </a:lnTo>
                  <a:lnTo>
                    <a:pt x="395862" y="23482"/>
                  </a:lnTo>
                  <a:lnTo>
                    <a:pt x="442051" y="33774"/>
                  </a:lnTo>
                  <a:lnTo>
                    <a:pt x="485532" y="50310"/>
                  </a:lnTo>
                  <a:lnTo>
                    <a:pt x="525797" y="72584"/>
                  </a:lnTo>
                  <a:lnTo>
                    <a:pt x="562340" y="100091"/>
                  </a:lnTo>
                  <a:lnTo>
                    <a:pt x="594651" y="132325"/>
                  </a:lnTo>
                  <a:lnTo>
                    <a:pt x="622226" y="168781"/>
                  </a:lnTo>
                  <a:lnTo>
                    <a:pt x="644556" y="208953"/>
                  </a:lnTo>
                  <a:lnTo>
                    <a:pt x="661134" y="252335"/>
                  </a:lnTo>
                  <a:lnTo>
                    <a:pt x="671452" y="298422"/>
                  </a:lnTo>
                  <a:lnTo>
                    <a:pt x="675004" y="346710"/>
                  </a:lnTo>
                  <a:lnTo>
                    <a:pt x="671452" y="394997"/>
                  </a:lnTo>
                  <a:lnTo>
                    <a:pt x="661134" y="441084"/>
                  </a:lnTo>
                  <a:lnTo>
                    <a:pt x="644556" y="484466"/>
                  </a:lnTo>
                  <a:lnTo>
                    <a:pt x="622226" y="524638"/>
                  </a:lnTo>
                  <a:lnTo>
                    <a:pt x="594651" y="561094"/>
                  </a:lnTo>
                  <a:lnTo>
                    <a:pt x="562340" y="593328"/>
                  </a:lnTo>
                  <a:lnTo>
                    <a:pt x="525797" y="620835"/>
                  </a:lnTo>
                  <a:lnTo>
                    <a:pt x="485532" y="643109"/>
                  </a:lnTo>
                  <a:lnTo>
                    <a:pt x="442051" y="659645"/>
                  </a:lnTo>
                  <a:lnTo>
                    <a:pt x="395862" y="669937"/>
                  </a:lnTo>
                  <a:lnTo>
                    <a:pt x="347472" y="673481"/>
                  </a:lnTo>
                  <a:lnTo>
                    <a:pt x="461647" y="673481"/>
                  </a:lnTo>
                  <a:lnTo>
                    <a:pt x="522844" y="646091"/>
                  </a:lnTo>
                  <a:lnTo>
                    <a:pt x="559799" y="621188"/>
                  </a:lnTo>
                  <a:lnTo>
                    <a:pt x="593169" y="591883"/>
                  </a:lnTo>
                  <a:lnTo>
                    <a:pt x="622541" y="558588"/>
                  </a:lnTo>
                  <a:lnTo>
                    <a:pt x="647502" y="521716"/>
                  </a:lnTo>
                  <a:lnTo>
                    <a:pt x="667637" y="481679"/>
                  </a:lnTo>
                  <a:lnTo>
                    <a:pt x="682531" y="438890"/>
                  </a:lnTo>
                  <a:lnTo>
                    <a:pt x="691771" y="393763"/>
                  </a:lnTo>
                  <a:lnTo>
                    <a:pt x="694944" y="346710"/>
                  </a:lnTo>
                  <a:lnTo>
                    <a:pt x="691771" y="299656"/>
                  </a:lnTo>
                  <a:lnTo>
                    <a:pt x="682531" y="254529"/>
                  </a:lnTo>
                  <a:lnTo>
                    <a:pt x="667637" y="211740"/>
                  </a:lnTo>
                  <a:lnTo>
                    <a:pt x="647502" y="171704"/>
                  </a:lnTo>
                  <a:lnTo>
                    <a:pt x="622541" y="134831"/>
                  </a:lnTo>
                  <a:lnTo>
                    <a:pt x="593169" y="101536"/>
                  </a:lnTo>
                  <a:lnTo>
                    <a:pt x="559799" y="72231"/>
                  </a:lnTo>
                  <a:lnTo>
                    <a:pt x="522844" y="47328"/>
                  </a:lnTo>
                  <a:lnTo>
                    <a:pt x="482721" y="27241"/>
                  </a:lnTo>
                  <a:lnTo>
                    <a:pt x="461647" y="1993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0604754" y="4342638"/>
              <a:ext cx="0" cy="894080"/>
            </a:xfrm>
            <a:custGeom>
              <a:avLst/>
              <a:gdLst/>
              <a:ahLst/>
              <a:cxnLst/>
              <a:rect l="l" t="t" r="r" b="b"/>
              <a:pathLst>
                <a:path h="894079">
                  <a:moveTo>
                    <a:pt x="0" y="893953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EBCE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35157" y="5230113"/>
              <a:ext cx="137668" cy="13766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07313" y="6447281"/>
              <a:ext cx="2049145" cy="0"/>
            </a:xfrm>
            <a:custGeom>
              <a:avLst/>
              <a:gdLst/>
              <a:ahLst/>
              <a:cxnLst/>
              <a:rect l="l" t="t" r="r" b="b"/>
              <a:pathLst>
                <a:path w="2049145">
                  <a:moveTo>
                    <a:pt x="0" y="0"/>
                  </a:moveTo>
                  <a:lnTo>
                    <a:pt x="2048891" y="0"/>
                  </a:lnTo>
                </a:path>
              </a:pathLst>
            </a:custGeom>
            <a:ln w="19050">
              <a:solidFill>
                <a:srgbClr val="9FCF6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002593" y="6489699"/>
              <a:ext cx="2049145" cy="0"/>
            </a:xfrm>
            <a:custGeom>
              <a:avLst/>
              <a:gdLst/>
              <a:ahLst/>
              <a:cxnLst/>
              <a:rect l="l" t="t" r="r" b="b"/>
              <a:pathLst>
                <a:path w="2049145">
                  <a:moveTo>
                    <a:pt x="0" y="0"/>
                  </a:moveTo>
                  <a:lnTo>
                    <a:pt x="2048891" y="0"/>
                  </a:lnTo>
                </a:path>
              </a:pathLst>
            </a:custGeom>
            <a:ln w="19050">
              <a:solidFill>
                <a:srgbClr val="00588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793072" y="1428264"/>
              <a:ext cx="8388985" cy="5065774"/>
            </a:xfrm>
            <a:custGeom>
              <a:avLst/>
              <a:gdLst/>
              <a:ahLst/>
              <a:cxnLst/>
              <a:rect l="l" t="t" r="r" b="b"/>
              <a:pathLst>
                <a:path w="8388985" h="4302759">
                  <a:moveTo>
                    <a:pt x="6339840" y="4302252"/>
                  </a:moveTo>
                  <a:lnTo>
                    <a:pt x="8388731" y="4302252"/>
                  </a:lnTo>
                </a:path>
                <a:path w="8388985" h="4302759">
                  <a:moveTo>
                    <a:pt x="0" y="0"/>
                  </a:moveTo>
                  <a:lnTo>
                    <a:pt x="2048891" y="0"/>
                  </a:lnTo>
                </a:path>
              </a:pathLst>
            </a:custGeom>
            <a:ln w="19050">
              <a:solidFill>
                <a:srgbClr val="5EBCE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718416" y="4439287"/>
            <a:ext cx="223309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spc="-10" dirty="0">
                <a:solidFill>
                  <a:srgbClr val="5EBCEB"/>
                </a:solidFill>
                <a:latin typeface="Century Gothic"/>
                <a:cs typeface="Century Gothic"/>
              </a:rPr>
              <a:t>2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5EBCEB"/>
                </a:solidFill>
                <a:effectLst/>
                <a:uLnTx/>
                <a:uFillTx/>
                <a:latin typeface="Century Gothic"/>
                <a:cs typeface="Century Gothic"/>
              </a:rPr>
              <a:t>/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5EBCEB"/>
                </a:solidFill>
                <a:effectLst/>
                <a:uLnTx/>
                <a:uFillTx/>
                <a:latin typeface="Century Gothic"/>
                <a:cs typeface="Century Gothic"/>
              </a:rPr>
              <a:t>27</a:t>
            </a:r>
            <a:r>
              <a:rPr lang="en-US" sz="2800" kern="0" spc="-10" dirty="0">
                <a:solidFill>
                  <a:srgbClr val="5EBCEB"/>
                </a:solidFill>
                <a:latin typeface="Century Gothic"/>
                <a:cs typeface="Century Gothic"/>
              </a:rPr>
              <a:t>- 3/3/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5EBCEB"/>
                </a:solidFill>
                <a:effectLst/>
                <a:uLnTx/>
                <a:uFillTx/>
                <a:latin typeface="Century Gothic"/>
                <a:cs typeface="Century Gothic"/>
              </a:rPr>
              <a:t>23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19991" y="1512162"/>
            <a:ext cx="4888121" cy="12830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Alithias Care Navigator Set-up &amp; Intro for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March Safety Meeting</a:t>
            </a: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US" sz="1400" kern="0" dirty="0">
                <a:solidFill>
                  <a:srgbClr val="767070"/>
                </a:solidFill>
                <a:latin typeface="Calibri"/>
                <a:cs typeface="Calibri"/>
              </a:rPr>
              <a:t>Fact-Finding Call- Amanda, Lori &amp; Lisa</a:t>
            </a: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Review of The Doctor’s Office&amp; Solstice Contract(s)</a:t>
            </a: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Introduction to Allegiance Team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Prep TPA/PBM Change for July 1</a:t>
            </a:r>
            <a:r>
              <a:rPr kumimoji="0" lang="en-US" sz="1400" b="0" i="0" u="none" strike="noStrike" kern="0" cap="none" spc="-10" normalizeH="0" baseline="3000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st</a:t>
            </a:r>
            <a:endParaRPr kumimoji="0" lang="en-US" sz="1400" b="0" i="0" u="none" strike="noStrike" kern="0" cap="none" spc="-10" normalizeH="0" baseline="0" noProof="0" dirty="0">
              <a:ln>
                <a:noFill/>
              </a:ln>
              <a:solidFill>
                <a:srgbClr val="76707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756285" lvl="1" indent="-287020">
              <a:spcBef>
                <a:spcPts val="10"/>
              </a:spcBef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0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Weekly Date &amp; Time Set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31999" y="3134642"/>
            <a:ext cx="227265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spc="-10" dirty="0">
                <a:solidFill>
                  <a:srgbClr val="005884"/>
                </a:solidFill>
                <a:latin typeface="Century Gothic"/>
                <a:cs typeface="Century Gothic"/>
              </a:rPr>
              <a:t>3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005884"/>
                </a:solidFill>
                <a:effectLst/>
                <a:uLnTx/>
                <a:uFillTx/>
                <a:latin typeface="Century Gothic"/>
                <a:cs typeface="Century Gothic"/>
              </a:rPr>
              <a:t>/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005884"/>
                </a:solidFill>
                <a:effectLst/>
                <a:uLnTx/>
                <a:uFillTx/>
                <a:latin typeface="Century Gothic"/>
                <a:cs typeface="Century Gothic"/>
              </a:rPr>
              <a:t>6- 3/24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005884"/>
                </a:solidFill>
                <a:effectLst/>
                <a:uLnTx/>
                <a:uFillTx/>
                <a:latin typeface="Century Gothic"/>
                <a:cs typeface="Century Gothic"/>
              </a:rPr>
              <a:t>/23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50268" y="5178418"/>
            <a:ext cx="3257005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Kick-Off </a:t>
            </a:r>
            <a:r>
              <a:rPr kumimoji="0" lang="en-US" sz="1400" b="0" i="1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Ticket Health </a:t>
            </a:r>
            <a:r>
              <a:rPr kumimoji="0" lang="en-US" sz="1400" b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Calls Weekly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76707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Replacement of Supplemental Lines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US" sz="1400" kern="0" dirty="0">
                <a:solidFill>
                  <a:srgbClr val="767070"/>
                </a:solidFill>
                <a:latin typeface="Calibri"/>
                <a:cs typeface="Calibri"/>
              </a:rPr>
              <a:t>B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io-metric Screening Prep and Dates Set</a:t>
            </a: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US" sz="1400" kern="0" dirty="0">
                <a:solidFill>
                  <a:srgbClr val="767070"/>
                </a:solidFill>
                <a:latin typeface="Calibri"/>
                <a:cs typeface="Calibri"/>
              </a:rPr>
              <a:t>Network Comparison behind the scenes</a:t>
            </a: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Compliance Review</a:t>
            </a: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US" sz="1400" kern="0" dirty="0">
                <a:solidFill>
                  <a:srgbClr val="767070"/>
                </a:solidFill>
                <a:latin typeface="Calibri"/>
                <a:cs typeface="Calibri"/>
              </a:rPr>
              <a:t>Employee Navigator Updates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04658" y="4435855"/>
            <a:ext cx="216892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spc="-10" dirty="0">
                <a:solidFill>
                  <a:srgbClr val="9FCF67"/>
                </a:solidFill>
                <a:latin typeface="Century Gothic"/>
                <a:cs typeface="Century Gothic"/>
              </a:rPr>
              <a:t>3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9FCF67"/>
                </a:solidFill>
                <a:effectLst/>
                <a:uLnTx/>
                <a:uFillTx/>
                <a:latin typeface="Century Gothic"/>
                <a:cs typeface="Century Gothic"/>
              </a:rPr>
              <a:t>/</a:t>
            </a:r>
            <a:r>
              <a:rPr lang="en-US" sz="2800" kern="0" spc="-10" dirty="0">
                <a:solidFill>
                  <a:srgbClr val="9FCF67"/>
                </a:solidFill>
                <a:latin typeface="Century Gothic"/>
                <a:cs typeface="Century Gothic"/>
              </a:rPr>
              <a:t>27- 4/7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9FCF67"/>
                </a:solidFill>
                <a:effectLst/>
                <a:uLnTx/>
                <a:uFillTx/>
                <a:latin typeface="Century Gothic"/>
                <a:cs typeface="Century Gothic"/>
              </a:rPr>
              <a:t>/23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87893" y="1430954"/>
            <a:ext cx="3297048" cy="11163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HSA Education Prep- 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April Safety Meeting</a:t>
            </a: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Plan Design &amp; Benefit Guide Discussions</a:t>
            </a: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US" sz="1400" kern="0" spc="-10" dirty="0">
                <a:solidFill>
                  <a:srgbClr val="767070"/>
                </a:solidFill>
                <a:latin typeface="Calibri"/>
                <a:cs typeface="Calibri"/>
              </a:rPr>
              <a:t>Compliance Review Continues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Continue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Ticket Health </a:t>
            </a:r>
            <a:r>
              <a:rPr kumimoji="0" lang="en-US" sz="1400" b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Weekly Calls</a:t>
            </a: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US" sz="1400" i="0" kern="0" dirty="0">
                <a:solidFill>
                  <a:srgbClr val="767070"/>
                </a:solidFill>
                <a:latin typeface="Calibri"/>
                <a:cs typeface="Calibri"/>
              </a:rPr>
              <a:t>Biometric Scr</a:t>
            </a:r>
            <a:r>
              <a:rPr lang="en-US" sz="1400" kern="0" dirty="0">
                <a:solidFill>
                  <a:srgbClr val="767070"/>
                </a:solidFill>
                <a:latin typeface="Calibri"/>
                <a:cs typeface="Calibri"/>
              </a:rPr>
              <a:t>eenings Take Place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391839" y="3113035"/>
            <a:ext cx="236823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spc="-10" dirty="0">
                <a:solidFill>
                  <a:srgbClr val="5EBCEB"/>
                </a:solidFill>
                <a:latin typeface="Century Gothic"/>
                <a:cs typeface="Century Gothic"/>
              </a:rPr>
              <a:t>4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5EBCEB"/>
                </a:solidFill>
                <a:effectLst/>
                <a:uLnTx/>
                <a:uFillTx/>
                <a:latin typeface="Century Gothic"/>
                <a:cs typeface="Century Gothic"/>
              </a:rPr>
              <a:t>/1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5EBCEB"/>
                </a:solidFill>
                <a:effectLst/>
                <a:uLnTx/>
                <a:uFillTx/>
                <a:latin typeface="Century Gothic"/>
                <a:cs typeface="Century Gothic"/>
              </a:rPr>
              <a:t>0- 4/21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5EBCEB"/>
                </a:solidFill>
                <a:effectLst/>
                <a:uLnTx/>
                <a:uFillTx/>
                <a:latin typeface="Century Gothic"/>
                <a:cs typeface="Century Gothic"/>
              </a:rPr>
              <a:t>/23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498460" y="1368713"/>
            <a:ext cx="2049145" cy="0"/>
          </a:xfrm>
          <a:custGeom>
            <a:avLst/>
            <a:gdLst/>
            <a:ahLst/>
            <a:cxnLst/>
            <a:rect l="l" t="t" r="r" b="b"/>
            <a:pathLst>
              <a:path w="2049145">
                <a:moveTo>
                  <a:pt x="0" y="0"/>
                </a:moveTo>
                <a:lnTo>
                  <a:pt x="2048890" y="0"/>
                </a:lnTo>
              </a:path>
            </a:pathLst>
          </a:custGeom>
          <a:ln w="19050">
            <a:solidFill>
              <a:srgbClr val="9FCF6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0" y="432816"/>
            <a:ext cx="76200" cy="861060"/>
          </a:xfrm>
          <a:custGeom>
            <a:avLst/>
            <a:gdLst/>
            <a:ahLst/>
            <a:cxnLst/>
            <a:rect l="l" t="t" r="r" b="b"/>
            <a:pathLst>
              <a:path w="76200" h="861060">
                <a:moveTo>
                  <a:pt x="76200" y="0"/>
                </a:moveTo>
                <a:lnTo>
                  <a:pt x="0" y="0"/>
                </a:lnTo>
                <a:lnTo>
                  <a:pt x="0" y="861060"/>
                </a:lnTo>
                <a:lnTo>
                  <a:pt x="76200" y="861060"/>
                </a:lnTo>
                <a:lnTo>
                  <a:pt x="76200" y="0"/>
                </a:lnTo>
                <a:close/>
              </a:path>
            </a:pathLst>
          </a:custGeom>
          <a:solidFill>
            <a:srgbClr val="0463B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270763" y="485393"/>
            <a:ext cx="9276842" cy="75469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87985">
              <a:lnSpc>
                <a:spcPct val="100000"/>
              </a:lnSpc>
              <a:spcBef>
                <a:spcPts val="265"/>
              </a:spcBef>
            </a:pPr>
            <a:r>
              <a:rPr lang="en-US" spc="-65" dirty="0"/>
              <a:t>120-Day </a:t>
            </a:r>
            <a:r>
              <a:rPr spc="75" dirty="0"/>
              <a:t>Timeline</a:t>
            </a:r>
            <a:r>
              <a:rPr lang="en-US" spc="75" dirty="0"/>
              <a:t> for Success</a:t>
            </a:r>
            <a:endParaRPr spc="75" dirty="0"/>
          </a:p>
          <a:p>
            <a:pPr marL="387985">
              <a:lnSpc>
                <a:spcPct val="100000"/>
              </a:lnSpc>
              <a:spcBef>
                <a:spcPts val="110"/>
              </a:spcBef>
            </a:pPr>
            <a:r>
              <a:rPr lang="en-US" sz="1800" b="0" dirty="0">
                <a:solidFill>
                  <a:srgbClr val="0463B8"/>
                </a:solidFill>
                <a:latin typeface="Calibri"/>
                <a:cs typeface="Calibri"/>
              </a:rPr>
              <a:t>Adams Power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823663" y="5472536"/>
            <a:ext cx="303466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Prep Open Enrollment Meetings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Weekly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Ticket Health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Calls Continue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Mental Health Partner Review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Care Navigator 1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st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Month Review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54" name="Picture 53" descr="A logo with blue and green lines&#10;&#10;AI-generated content may be incorrect.">
            <a:extLst>
              <a:ext uri="{FF2B5EF4-FFF2-40B4-BE49-F238E27FC236}">
                <a16:creationId xmlns:a16="http://schemas.microsoft.com/office/drawing/2014/main" id="{785DFD85-76B5-ECAB-54B1-463C11BF87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93" y="254877"/>
            <a:ext cx="2193873" cy="8117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73299"/>
            <a:ext cx="12192000" cy="4584700"/>
            <a:chOff x="0" y="2273299"/>
            <a:chExt cx="12192000" cy="4584700"/>
          </a:xfrm>
        </p:grpSpPr>
        <p:sp>
          <p:nvSpPr>
            <p:cNvPr id="3" name="object 3"/>
            <p:cNvSpPr/>
            <p:nvPr/>
          </p:nvSpPr>
          <p:spPr>
            <a:xfrm>
              <a:off x="1660398" y="3988816"/>
              <a:ext cx="8268334" cy="466725"/>
            </a:xfrm>
            <a:custGeom>
              <a:avLst/>
              <a:gdLst/>
              <a:ahLst/>
              <a:cxnLst/>
              <a:rect l="l" t="t" r="r" b="b"/>
              <a:pathLst>
                <a:path w="8268334" h="466725">
                  <a:moveTo>
                    <a:pt x="5887211" y="7873"/>
                  </a:moveTo>
                  <a:lnTo>
                    <a:pt x="8267827" y="7873"/>
                  </a:lnTo>
                </a:path>
                <a:path w="8268334" h="466725">
                  <a:moveTo>
                    <a:pt x="3622548" y="7873"/>
                  </a:moveTo>
                  <a:lnTo>
                    <a:pt x="5875401" y="7873"/>
                  </a:lnTo>
                </a:path>
                <a:path w="8268334" h="466725">
                  <a:moveTo>
                    <a:pt x="0" y="253"/>
                  </a:moveTo>
                  <a:lnTo>
                    <a:pt x="3656329" y="7365"/>
                  </a:lnTo>
                </a:path>
                <a:path w="8268334" h="466725">
                  <a:moveTo>
                    <a:pt x="456819" y="466597"/>
                  </a:moveTo>
                  <a:lnTo>
                    <a:pt x="409834" y="463944"/>
                  </a:lnTo>
                  <a:lnTo>
                    <a:pt x="364238" y="456709"/>
                  </a:lnTo>
                  <a:lnTo>
                    <a:pt x="320258" y="445126"/>
                  </a:lnTo>
                  <a:lnTo>
                    <a:pt x="278124" y="429426"/>
                  </a:lnTo>
                  <a:lnTo>
                    <a:pt x="238065" y="409842"/>
                  </a:lnTo>
                  <a:lnTo>
                    <a:pt x="200311" y="386605"/>
                  </a:lnTo>
                  <a:lnTo>
                    <a:pt x="165091" y="359949"/>
                  </a:lnTo>
                  <a:lnTo>
                    <a:pt x="132635" y="330104"/>
                  </a:lnTo>
                  <a:lnTo>
                    <a:pt x="103172" y="297304"/>
                  </a:lnTo>
                  <a:lnTo>
                    <a:pt x="76931" y="261780"/>
                  </a:lnTo>
                  <a:lnTo>
                    <a:pt x="54142" y="223765"/>
                  </a:lnTo>
                  <a:lnTo>
                    <a:pt x="35034" y="183491"/>
                  </a:lnTo>
                  <a:lnTo>
                    <a:pt x="19836" y="141189"/>
                  </a:lnTo>
                  <a:lnTo>
                    <a:pt x="8778" y="97093"/>
                  </a:lnTo>
                  <a:lnTo>
                    <a:pt x="2090" y="51434"/>
                  </a:lnTo>
                  <a:lnTo>
                    <a:pt x="0" y="4444"/>
                  </a:lnTo>
                  <a:lnTo>
                    <a:pt x="0" y="2920"/>
                  </a:lnTo>
                  <a:lnTo>
                    <a:pt x="0" y="139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7521" y="3893566"/>
              <a:ext cx="203200" cy="203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04999" y="3781044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122" y="0"/>
                  </a:moveTo>
                  <a:lnTo>
                    <a:pt x="165031" y="5656"/>
                  </a:lnTo>
                  <a:lnTo>
                    <a:pt x="119965" y="21766"/>
                  </a:lnTo>
                  <a:lnTo>
                    <a:pt x="80207" y="47046"/>
                  </a:lnTo>
                  <a:lnTo>
                    <a:pt x="47046" y="80207"/>
                  </a:lnTo>
                  <a:lnTo>
                    <a:pt x="21766" y="119965"/>
                  </a:lnTo>
                  <a:lnTo>
                    <a:pt x="5656" y="165031"/>
                  </a:lnTo>
                  <a:lnTo>
                    <a:pt x="0" y="214121"/>
                  </a:lnTo>
                  <a:lnTo>
                    <a:pt x="5656" y="263212"/>
                  </a:lnTo>
                  <a:lnTo>
                    <a:pt x="21766" y="308278"/>
                  </a:lnTo>
                  <a:lnTo>
                    <a:pt x="47046" y="348036"/>
                  </a:lnTo>
                  <a:lnTo>
                    <a:pt x="80207" y="381197"/>
                  </a:lnTo>
                  <a:lnTo>
                    <a:pt x="119965" y="406477"/>
                  </a:lnTo>
                  <a:lnTo>
                    <a:pt x="165031" y="422587"/>
                  </a:lnTo>
                  <a:lnTo>
                    <a:pt x="214122" y="428243"/>
                  </a:lnTo>
                  <a:lnTo>
                    <a:pt x="263212" y="422587"/>
                  </a:lnTo>
                  <a:lnTo>
                    <a:pt x="308278" y="406477"/>
                  </a:lnTo>
                  <a:lnTo>
                    <a:pt x="309598" y="405637"/>
                  </a:lnTo>
                  <a:lnTo>
                    <a:pt x="214122" y="405637"/>
                  </a:lnTo>
                  <a:lnTo>
                    <a:pt x="170202" y="400580"/>
                  </a:lnTo>
                  <a:lnTo>
                    <a:pt x="129889" y="386175"/>
                  </a:lnTo>
                  <a:lnTo>
                    <a:pt x="94330" y="363570"/>
                  </a:lnTo>
                  <a:lnTo>
                    <a:pt x="64673" y="333913"/>
                  </a:lnTo>
                  <a:lnTo>
                    <a:pt x="42068" y="298354"/>
                  </a:lnTo>
                  <a:lnTo>
                    <a:pt x="27663" y="258041"/>
                  </a:lnTo>
                  <a:lnTo>
                    <a:pt x="22606" y="214121"/>
                  </a:lnTo>
                  <a:lnTo>
                    <a:pt x="27663" y="170202"/>
                  </a:lnTo>
                  <a:lnTo>
                    <a:pt x="42068" y="129889"/>
                  </a:lnTo>
                  <a:lnTo>
                    <a:pt x="64673" y="94330"/>
                  </a:lnTo>
                  <a:lnTo>
                    <a:pt x="94330" y="64673"/>
                  </a:lnTo>
                  <a:lnTo>
                    <a:pt x="129889" y="42068"/>
                  </a:lnTo>
                  <a:lnTo>
                    <a:pt x="170202" y="27663"/>
                  </a:lnTo>
                  <a:lnTo>
                    <a:pt x="214122" y="22605"/>
                  </a:lnTo>
                  <a:lnTo>
                    <a:pt x="309598" y="22605"/>
                  </a:lnTo>
                  <a:lnTo>
                    <a:pt x="308278" y="21766"/>
                  </a:lnTo>
                  <a:lnTo>
                    <a:pt x="263212" y="5656"/>
                  </a:lnTo>
                  <a:lnTo>
                    <a:pt x="214122" y="0"/>
                  </a:lnTo>
                  <a:close/>
                </a:path>
                <a:path w="428625" h="428625">
                  <a:moveTo>
                    <a:pt x="309598" y="22605"/>
                  </a:moveTo>
                  <a:lnTo>
                    <a:pt x="214122" y="22605"/>
                  </a:lnTo>
                  <a:lnTo>
                    <a:pt x="258041" y="27663"/>
                  </a:lnTo>
                  <a:lnTo>
                    <a:pt x="298354" y="42068"/>
                  </a:lnTo>
                  <a:lnTo>
                    <a:pt x="333913" y="64673"/>
                  </a:lnTo>
                  <a:lnTo>
                    <a:pt x="363570" y="94330"/>
                  </a:lnTo>
                  <a:lnTo>
                    <a:pt x="386175" y="129889"/>
                  </a:lnTo>
                  <a:lnTo>
                    <a:pt x="400580" y="170202"/>
                  </a:lnTo>
                  <a:lnTo>
                    <a:pt x="405638" y="214121"/>
                  </a:lnTo>
                  <a:lnTo>
                    <a:pt x="400580" y="258041"/>
                  </a:lnTo>
                  <a:lnTo>
                    <a:pt x="386175" y="298354"/>
                  </a:lnTo>
                  <a:lnTo>
                    <a:pt x="363570" y="333913"/>
                  </a:lnTo>
                  <a:lnTo>
                    <a:pt x="333913" y="363570"/>
                  </a:lnTo>
                  <a:lnTo>
                    <a:pt x="298354" y="386175"/>
                  </a:lnTo>
                  <a:lnTo>
                    <a:pt x="258041" y="400580"/>
                  </a:lnTo>
                  <a:lnTo>
                    <a:pt x="214122" y="405637"/>
                  </a:lnTo>
                  <a:lnTo>
                    <a:pt x="309598" y="405637"/>
                  </a:lnTo>
                  <a:lnTo>
                    <a:pt x="348036" y="381197"/>
                  </a:lnTo>
                  <a:lnTo>
                    <a:pt x="381197" y="348036"/>
                  </a:lnTo>
                  <a:lnTo>
                    <a:pt x="406477" y="308278"/>
                  </a:lnTo>
                  <a:lnTo>
                    <a:pt x="422587" y="263212"/>
                  </a:lnTo>
                  <a:lnTo>
                    <a:pt x="428244" y="214121"/>
                  </a:lnTo>
                  <a:lnTo>
                    <a:pt x="422587" y="165031"/>
                  </a:lnTo>
                  <a:lnTo>
                    <a:pt x="406477" y="119965"/>
                  </a:lnTo>
                  <a:lnTo>
                    <a:pt x="381197" y="80207"/>
                  </a:lnTo>
                  <a:lnTo>
                    <a:pt x="348036" y="47046"/>
                  </a:lnTo>
                  <a:lnTo>
                    <a:pt x="309598" y="22605"/>
                  </a:lnTo>
                  <a:close/>
                </a:path>
              </a:pathLst>
            </a:custGeom>
            <a:solidFill>
              <a:srgbClr val="5EBCE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904999" y="3781044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0" y="214121"/>
                  </a:moveTo>
                  <a:lnTo>
                    <a:pt x="5656" y="165031"/>
                  </a:lnTo>
                  <a:lnTo>
                    <a:pt x="21766" y="119965"/>
                  </a:lnTo>
                  <a:lnTo>
                    <a:pt x="47046" y="80207"/>
                  </a:lnTo>
                  <a:lnTo>
                    <a:pt x="80207" y="47046"/>
                  </a:lnTo>
                  <a:lnTo>
                    <a:pt x="119965" y="21766"/>
                  </a:lnTo>
                  <a:lnTo>
                    <a:pt x="165031" y="5656"/>
                  </a:lnTo>
                  <a:lnTo>
                    <a:pt x="214122" y="0"/>
                  </a:lnTo>
                  <a:lnTo>
                    <a:pt x="263212" y="5656"/>
                  </a:lnTo>
                  <a:lnTo>
                    <a:pt x="308278" y="21766"/>
                  </a:lnTo>
                  <a:lnTo>
                    <a:pt x="348036" y="47046"/>
                  </a:lnTo>
                  <a:lnTo>
                    <a:pt x="381197" y="80207"/>
                  </a:lnTo>
                  <a:lnTo>
                    <a:pt x="406477" y="119965"/>
                  </a:lnTo>
                  <a:lnTo>
                    <a:pt x="422587" y="165031"/>
                  </a:lnTo>
                  <a:lnTo>
                    <a:pt x="428244" y="214121"/>
                  </a:lnTo>
                  <a:lnTo>
                    <a:pt x="422587" y="263212"/>
                  </a:lnTo>
                  <a:lnTo>
                    <a:pt x="406477" y="308278"/>
                  </a:lnTo>
                  <a:lnTo>
                    <a:pt x="381197" y="348036"/>
                  </a:lnTo>
                  <a:lnTo>
                    <a:pt x="348036" y="381197"/>
                  </a:lnTo>
                  <a:lnTo>
                    <a:pt x="308278" y="406477"/>
                  </a:lnTo>
                  <a:lnTo>
                    <a:pt x="263212" y="422587"/>
                  </a:lnTo>
                  <a:lnTo>
                    <a:pt x="214122" y="428243"/>
                  </a:lnTo>
                  <a:lnTo>
                    <a:pt x="165031" y="422587"/>
                  </a:lnTo>
                  <a:lnTo>
                    <a:pt x="119965" y="406477"/>
                  </a:lnTo>
                  <a:lnTo>
                    <a:pt x="80207" y="381197"/>
                  </a:lnTo>
                  <a:lnTo>
                    <a:pt x="47046" y="348036"/>
                  </a:lnTo>
                  <a:lnTo>
                    <a:pt x="21766" y="308278"/>
                  </a:lnTo>
                  <a:lnTo>
                    <a:pt x="5656" y="263212"/>
                  </a:lnTo>
                  <a:lnTo>
                    <a:pt x="0" y="214121"/>
                  </a:lnTo>
                  <a:close/>
                </a:path>
                <a:path w="428625" h="428625">
                  <a:moveTo>
                    <a:pt x="22606" y="214121"/>
                  </a:moveTo>
                  <a:lnTo>
                    <a:pt x="27663" y="258041"/>
                  </a:lnTo>
                  <a:lnTo>
                    <a:pt x="42068" y="298354"/>
                  </a:lnTo>
                  <a:lnTo>
                    <a:pt x="64673" y="333913"/>
                  </a:lnTo>
                  <a:lnTo>
                    <a:pt x="94330" y="363570"/>
                  </a:lnTo>
                  <a:lnTo>
                    <a:pt x="129889" y="386175"/>
                  </a:lnTo>
                  <a:lnTo>
                    <a:pt x="170202" y="400580"/>
                  </a:lnTo>
                  <a:lnTo>
                    <a:pt x="214122" y="405637"/>
                  </a:lnTo>
                  <a:lnTo>
                    <a:pt x="258041" y="400580"/>
                  </a:lnTo>
                  <a:lnTo>
                    <a:pt x="298354" y="386175"/>
                  </a:lnTo>
                  <a:lnTo>
                    <a:pt x="333913" y="363570"/>
                  </a:lnTo>
                  <a:lnTo>
                    <a:pt x="363570" y="333913"/>
                  </a:lnTo>
                  <a:lnTo>
                    <a:pt x="386175" y="298354"/>
                  </a:lnTo>
                  <a:lnTo>
                    <a:pt x="400580" y="258041"/>
                  </a:lnTo>
                  <a:lnTo>
                    <a:pt x="405638" y="214121"/>
                  </a:lnTo>
                  <a:lnTo>
                    <a:pt x="400580" y="170202"/>
                  </a:lnTo>
                  <a:lnTo>
                    <a:pt x="386175" y="129889"/>
                  </a:lnTo>
                  <a:lnTo>
                    <a:pt x="363570" y="94330"/>
                  </a:lnTo>
                  <a:lnTo>
                    <a:pt x="333913" y="64673"/>
                  </a:lnTo>
                  <a:lnTo>
                    <a:pt x="298354" y="42068"/>
                  </a:lnTo>
                  <a:lnTo>
                    <a:pt x="258041" y="27663"/>
                  </a:lnTo>
                  <a:lnTo>
                    <a:pt x="214122" y="22605"/>
                  </a:lnTo>
                  <a:lnTo>
                    <a:pt x="170202" y="27663"/>
                  </a:lnTo>
                  <a:lnTo>
                    <a:pt x="129889" y="42068"/>
                  </a:lnTo>
                  <a:lnTo>
                    <a:pt x="94330" y="64673"/>
                  </a:lnTo>
                  <a:lnTo>
                    <a:pt x="64673" y="94330"/>
                  </a:lnTo>
                  <a:lnTo>
                    <a:pt x="42068" y="129889"/>
                  </a:lnTo>
                  <a:lnTo>
                    <a:pt x="27663" y="170202"/>
                  </a:lnTo>
                  <a:lnTo>
                    <a:pt x="22606" y="214121"/>
                  </a:lnTo>
                  <a:close/>
                </a:path>
              </a:pathLst>
            </a:custGeom>
            <a:ln w="12700">
              <a:solidFill>
                <a:srgbClr val="5EBCE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770888" y="3648455"/>
              <a:ext cx="695325" cy="693420"/>
            </a:xfrm>
            <a:custGeom>
              <a:avLst/>
              <a:gdLst/>
              <a:ahLst/>
              <a:cxnLst/>
              <a:rect l="l" t="t" r="r" b="b"/>
              <a:pathLst>
                <a:path w="695325" h="693420">
                  <a:moveTo>
                    <a:pt x="347472" y="0"/>
                  </a:moveTo>
                  <a:lnTo>
                    <a:pt x="300323" y="3164"/>
                  </a:lnTo>
                  <a:lnTo>
                    <a:pt x="255102" y="12382"/>
                  </a:lnTo>
                  <a:lnTo>
                    <a:pt x="212222" y="27241"/>
                  </a:lnTo>
                  <a:lnTo>
                    <a:pt x="172099" y="47328"/>
                  </a:lnTo>
                  <a:lnTo>
                    <a:pt x="135144" y="72231"/>
                  </a:lnTo>
                  <a:lnTo>
                    <a:pt x="101774" y="101536"/>
                  </a:lnTo>
                  <a:lnTo>
                    <a:pt x="72402" y="134831"/>
                  </a:lnTo>
                  <a:lnTo>
                    <a:pt x="47441" y="171704"/>
                  </a:lnTo>
                  <a:lnTo>
                    <a:pt x="27306" y="211740"/>
                  </a:lnTo>
                  <a:lnTo>
                    <a:pt x="12412" y="254529"/>
                  </a:lnTo>
                  <a:lnTo>
                    <a:pt x="3172" y="299656"/>
                  </a:lnTo>
                  <a:lnTo>
                    <a:pt x="0" y="346710"/>
                  </a:lnTo>
                  <a:lnTo>
                    <a:pt x="3172" y="393763"/>
                  </a:lnTo>
                  <a:lnTo>
                    <a:pt x="12412" y="438890"/>
                  </a:lnTo>
                  <a:lnTo>
                    <a:pt x="27306" y="481679"/>
                  </a:lnTo>
                  <a:lnTo>
                    <a:pt x="47441" y="521716"/>
                  </a:lnTo>
                  <a:lnTo>
                    <a:pt x="72402" y="558588"/>
                  </a:lnTo>
                  <a:lnTo>
                    <a:pt x="101774" y="591883"/>
                  </a:lnTo>
                  <a:lnTo>
                    <a:pt x="135144" y="621188"/>
                  </a:lnTo>
                  <a:lnTo>
                    <a:pt x="172099" y="646091"/>
                  </a:lnTo>
                  <a:lnTo>
                    <a:pt x="212222" y="666178"/>
                  </a:lnTo>
                  <a:lnTo>
                    <a:pt x="255102" y="681037"/>
                  </a:lnTo>
                  <a:lnTo>
                    <a:pt x="300323" y="690255"/>
                  </a:lnTo>
                  <a:lnTo>
                    <a:pt x="347472" y="693420"/>
                  </a:lnTo>
                  <a:lnTo>
                    <a:pt x="394620" y="690255"/>
                  </a:lnTo>
                  <a:lnTo>
                    <a:pt x="439841" y="681037"/>
                  </a:lnTo>
                  <a:lnTo>
                    <a:pt x="461647" y="673481"/>
                  </a:lnTo>
                  <a:lnTo>
                    <a:pt x="347472" y="673481"/>
                  </a:lnTo>
                  <a:lnTo>
                    <a:pt x="299081" y="669937"/>
                  </a:lnTo>
                  <a:lnTo>
                    <a:pt x="252892" y="659645"/>
                  </a:lnTo>
                  <a:lnTo>
                    <a:pt x="209411" y="643109"/>
                  </a:lnTo>
                  <a:lnTo>
                    <a:pt x="169146" y="620835"/>
                  </a:lnTo>
                  <a:lnTo>
                    <a:pt x="132603" y="593328"/>
                  </a:lnTo>
                  <a:lnTo>
                    <a:pt x="100292" y="561094"/>
                  </a:lnTo>
                  <a:lnTo>
                    <a:pt x="72717" y="524638"/>
                  </a:lnTo>
                  <a:lnTo>
                    <a:pt x="50387" y="484466"/>
                  </a:lnTo>
                  <a:lnTo>
                    <a:pt x="33809" y="441084"/>
                  </a:lnTo>
                  <a:lnTo>
                    <a:pt x="23491" y="394997"/>
                  </a:lnTo>
                  <a:lnTo>
                    <a:pt x="19938" y="346710"/>
                  </a:lnTo>
                  <a:lnTo>
                    <a:pt x="23491" y="298422"/>
                  </a:lnTo>
                  <a:lnTo>
                    <a:pt x="33809" y="252335"/>
                  </a:lnTo>
                  <a:lnTo>
                    <a:pt x="50387" y="208953"/>
                  </a:lnTo>
                  <a:lnTo>
                    <a:pt x="72717" y="168781"/>
                  </a:lnTo>
                  <a:lnTo>
                    <a:pt x="100292" y="132325"/>
                  </a:lnTo>
                  <a:lnTo>
                    <a:pt x="132603" y="100091"/>
                  </a:lnTo>
                  <a:lnTo>
                    <a:pt x="169146" y="72584"/>
                  </a:lnTo>
                  <a:lnTo>
                    <a:pt x="209411" y="50310"/>
                  </a:lnTo>
                  <a:lnTo>
                    <a:pt x="252892" y="33774"/>
                  </a:lnTo>
                  <a:lnTo>
                    <a:pt x="299081" y="23482"/>
                  </a:lnTo>
                  <a:lnTo>
                    <a:pt x="347472" y="19939"/>
                  </a:lnTo>
                  <a:lnTo>
                    <a:pt x="461647" y="19939"/>
                  </a:lnTo>
                  <a:lnTo>
                    <a:pt x="439841" y="12382"/>
                  </a:lnTo>
                  <a:lnTo>
                    <a:pt x="394620" y="3164"/>
                  </a:lnTo>
                  <a:lnTo>
                    <a:pt x="347472" y="0"/>
                  </a:lnTo>
                  <a:close/>
                </a:path>
                <a:path w="695325" h="693420">
                  <a:moveTo>
                    <a:pt x="461647" y="19939"/>
                  </a:moveTo>
                  <a:lnTo>
                    <a:pt x="347472" y="19939"/>
                  </a:lnTo>
                  <a:lnTo>
                    <a:pt x="395862" y="23482"/>
                  </a:lnTo>
                  <a:lnTo>
                    <a:pt x="442051" y="33774"/>
                  </a:lnTo>
                  <a:lnTo>
                    <a:pt x="485532" y="50310"/>
                  </a:lnTo>
                  <a:lnTo>
                    <a:pt x="525797" y="72584"/>
                  </a:lnTo>
                  <a:lnTo>
                    <a:pt x="562340" y="100091"/>
                  </a:lnTo>
                  <a:lnTo>
                    <a:pt x="594651" y="132325"/>
                  </a:lnTo>
                  <a:lnTo>
                    <a:pt x="622226" y="168781"/>
                  </a:lnTo>
                  <a:lnTo>
                    <a:pt x="644556" y="208953"/>
                  </a:lnTo>
                  <a:lnTo>
                    <a:pt x="661134" y="252335"/>
                  </a:lnTo>
                  <a:lnTo>
                    <a:pt x="671452" y="298422"/>
                  </a:lnTo>
                  <a:lnTo>
                    <a:pt x="675005" y="346710"/>
                  </a:lnTo>
                  <a:lnTo>
                    <a:pt x="671452" y="394997"/>
                  </a:lnTo>
                  <a:lnTo>
                    <a:pt x="661134" y="441084"/>
                  </a:lnTo>
                  <a:lnTo>
                    <a:pt x="644556" y="484466"/>
                  </a:lnTo>
                  <a:lnTo>
                    <a:pt x="622226" y="524638"/>
                  </a:lnTo>
                  <a:lnTo>
                    <a:pt x="594651" y="561094"/>
                  </a:lnTo>
                  <a:lnTo>
                    <a:pt x="562340" y="593328"/>
                  </a:lnTo>
                  <a:lnTo>
                    <a:pt x="525797" y="620835"/>
                  </a:lnTo>
                  <a:lnTo>
                    <a:pt x="485532" y="643109"/>
                  </a:lnTo>
                  <a:lnTo>
                    <a:pt x="442051" y="659645"/>
                  </a:lnTo>
                  <a:lnTo>
                    <a:pt x="395862" y="669937"/>
                  </a:lnTo>
                  <a:lnTo>
                    <a:pt x="347472" y="673481"/>
                  </a:lnTo>
                  <a:lnTo>
                    <a:pt x="461647" y="673481"/>
                  </a:lnTo>
                  <a:lnTo>
                    <a:pt x="522844" y="646091"/>
                  </a:lnTo>
                  <a:lnTo>
                    <a:pt x="559799" y="621188"/>
                  </a:lnTo>
                  <a:lnTo>
                    <a:pt x="593169" y="591883"/>
                  </a:lnTo>
                  <a:lnTo>
                    <a:pt x="622541" y="558588"/>
                  </a:lnTo>
                  <a:lnTo>
                    <a:pt x="647502" y="521716"/>
                  </a:lnTo>
                  <a:lnTo>
                    <a:pt x="667637" y="481679"/>
                  </a:lnTo>
                  <a:lnTo>
                    <a:pt x="682531" y="438890"/>
                  </a:lnTo>
                  <a:lnTo>
                    <a:pt x="691771" y="393763"/>
                  </a:lnTo>
                  <a:lnTo>
                    <a:pt x="694944" y="346710"/>
                  </a:lnTo>
                  <a:lnTo>
                    <a:pt x="691771" y="299656"/>
                  </a:lnTo>
                  <a:lnTo>
                    <a:pt x="682531" y="254529"/>
                  </a:lnTo>
                  <a:lnTo>
                    <a:pt x="667637" y="211740"/>
                  </a:lnTo>
                  <a:lnTo>
                    <a:pt x="647502" y="171704"/>
                  </a:lnTo>
                  <a:lnTo>
                    <a:pt x="622541" y="134831"/>
                  </a:lnTo>
                  <a:lnTo>
                    <a:pt x="593169" y="101536"/>
                  </a:lnTo>
                  <a:lnTo>
                    <a:pt x="559799" y="72231"/>
                  </a:lnTo>
                  <a:lnTo>
                    <a:pt x="522844" y="47328"/>
                  </a:lnTo>
                  <a:lnTo>
                    <a:pt x="482721" y="27241"/>
                  </a:lnTo>
                  <a:lnTo>
                    <a:pt x="461647" y="1993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119121" y="4342638"/>
              <a:ext cx="0" cy="891540"/>
            </a:xfrm>
            <a:custGeom>
              <a:avLst/>
              <a:gdLst/>
              <a:ahLst/>
              <a:cxnLst/>
              <a:rect l="l" t="t" r="r" b="b"/>
              <a:pathLst>
                <a:path h="891539">
                  <a:moveTo>
                    <a:pt x="0" y="89154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EBCE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526" y="5170677"/>
              <a:ext cx="137668" cy="13766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304671" y="3004819"/>
            <a:ext cx="1516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5EBCEB"/>
                </a:solidFill>
                <a:effectLst/>
                <a:uLnTx/>
                <a:uFillTx/>
                <a:latin typeface="Century Gothic"/>
                <a:cs typeface="Century Gothic"/>
              </a:rPr>
              <a:t>4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5EBCEB"/>
                </a:solidFill>
                <a:effectLst/>
                <a:uLnTx/>
                <a:uFillTx/>
                <a:latin typeface="Century Gothic"/>
                <a:cs typeface="Century Gothic"/>
              </a:rPr>
              <a:t>/1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5EBCEB"/>
                </a:solidFill>
                <a:effectLst/>
                <a:uLnTx/>
                <a:uFillTx/>
                <a:latin typeface="Century Gothic"/>
                <a:cs typeface="Century Gothic"/>
              </a:rPr>
              <a:t>5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5EBCEB"/>
                </a:solidFill>
                <a:effectLst/>
                <a:uLnTx/>
                <a:uFillTx/>
                <a:latin typeface="Century Gothic"/>
                <a:cs typeface="Century Gothic"/>
              </a:rPr>
              <a:t>/23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52213" y="2561589"/>
            <a:ext cx="3068955" cy="2468245"/>
            <a:chOff x="4752213" y="2561589"/>
            <a:chExt cx="3068955" cy="2468245"/>
          </a:xfrm>
        </p:grpSpPr>
        <p:sp>
          <p:nvSpPr>
            <p:cNvPr id="12" name="object 12"/>
            <p:cNvSpPr/>
            <p:nvPr/>
          </p:nvSpPr>
          <p:spPr>
            <a:xfrm>
              <a:off x="4761738" y="3536441"/>
              <a:ext cx="466725" cy="457200"/>
            </a:xfrm>
            <a:custGeom>
              <a:avLst/>
              <a:gdLst/>
              <a:ahLst/>
              <a:cxnLst/>
              <a:rect l="l" t="t" r="r" b="b"/>
              <a:pathLst>
                <a:path w="466725" h="457200">
                  <a:moveTo>
                    <a:pt x="0" y="456819"/>
                  </a:moveTo>
                  <a:lnTo>
                    <a:pt x="2653" y="409834"/>
                  </a:lnTo>
                  <a:lnTo>
                    <a:pt x="9888" y="364238"/>
                  </a:lnTo>
                  <a:lnTo>
                    <a:pt x="21471" y="320258"/>
                  </a:lnTo>
                  <a:lnTo>
                    <a:pt x="37171" y="278124"/>
                  </a:lnTo>
                  <a:lnTo>
                    <a:pt x="56755" y="238065"/>
                  </a:lnTo>
                  <a:lnTo>
                    <a:pt x="79992" y="200311"/>
                  </a:lnTo>
                  <a:lnTo>
                    <a:pt x="106648" y="165091"/>
                  </a:lnTo>
                  <a:lnTo>
                    <a:pt x="136493" y="132635"/>
                  </a:lnTo>
                  <a:lnTo>
                    <a:pt x="169293" y="103172"/>
                  </a:lnTo>
                  <a:lnTo>
                    <a:pt x="204817" y="76931"/>
                  </a:lnTo>
                  <a:lnTo>
                    <a:pt x="242832" y="54142"/>
                  </a:lnTo>
                  <a:lnTo>
                    <a:pt x="283106" y="35034"/>
                  </a:lnTo>
                  <a:lnTo>
                    <a:pt x="325408" y="19836"/>
                  </a:lnTo>
                  <a:lnTo>
                    <a:pt x="369504" y="8778"/>
                  </a:lnTo>
                  <a:lnTo>
                    <a:pt x="415163" y="2090"/>
                  </a:lnTo>
                  <a:lnTo>
                    <a:pt x="462152" y="0"/>
                  </a:lnTo>
                  <a:lnTo>
                    <a:pt x="463676" y="0"/>
                  </a:lnTo>
                  <a:lnTo>
                    <a:pt x="465200" y="0"/>
                  </a:lnTo>
                  <a:lnTo>
                    <a:pt x="466598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8862" y="3893565"/>
              <a:ext cx="203200" cy="2032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06340" y="3781043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122" y="0"/>
                  </a:moveTo>
                  <a:lnTo>
                    <a:pt x="165031" y="5656"/>
                  </a:lnTo>
                  <a:lnTo>
                    <a:pt x="119965" y="21766"/>
                  </a:lnTo>
                  <a:lnTo>
                    <a:pt x="80207" y="47046"/>
                  </a:lnTo>
                  <a:lnTo>
                    <a:pt x="47046" y="80207"/>
                  </a:lnTo>
                  <a:lnTo>
                    <a:pt x="21766" y="119965"/>
                  </a:lnTo>
                  <a:lnTo>
                    <a:pt x="5656" y="165031"/>
                  </a:lnTo>
                  <a:lnTo>
                    <a:pt x="0" y="214121"/>
                  </a:lnTo>
                  <a:lnTo>
                    <a:pt x="5656" y="263212"/>
                  </a:lnTo>
                  <a:lnTo>
                    <a:pt x="21766" y="308278"/>
                  </a:lnTo>
                  <a:lnTo>
                    <a:pt x="47046" y="348036"/>
                  </a:lnTo>
                  <a:lnTo>
                    <a:pt x="80207" y="381197"/>
                  </a:lnTo>
                  <a:lnTo>
                    <a:pt x="119965" y="406477"/>
                  </a:lnTo>
                  <a:lnTo>
                    <a:pt x="165031" y="422587"/>
                  </a:lnTo>
                  <a:lnTo>
                    <a:pt x="214122" y="428243"/>
                  </a:lnTo>
                  <a:lnTo>
                    <a:pt x="263212" y="422587"/>
                  </a:lnTo>
                  <a:lnTo>
                    <a:pt x="308278" y="406477"/>
                  </a:lnTo>
                  <a:lnTo>
                    <a:pt x="309598" y="405637"/>
                  </a:lnTo>
                  <a:lnTo>
                    <a:pt x="214122" y="405637"/>
                  </a:lnTo>
                  <a:lnTo>
                    <a:pt x="170202" y="400580"/>
                  </a:lnTo>
                  <a:lnTo>
                    <a:pt x="129889" y="386175"/>
                  </a:lnTo>
                  <a:lnTo>
                    <a:pt x="94330" y="363570"/>
                  </a:lnTo>
                  <a:lnTo>
                    <a:pt x="64673" y="333913"/>
                  </a:lnTo>
                  <a:lnTo>
                    <a:pt x="42068" y="298354"/>
                  </a:lnTo>
                  <a:lnTo>
                    <a:pt x="27663" y="258041"/>
                  </a:lnTo>
                  <a:lnTo>
                    <a:pt x="22606" y="214121"/>
                  </a:lnTo>
                  <a:lnTo>
                    <a:pt x="27663" y="170202"/>
                  </a:lnTo>
                  <a:lnTo>
                    <a:pt x="42068" y="129889"/>
                  </a:lnTo>
                  <a:lnTo>
                    <a:pt x="64673" y="94330"/>
                  </a:lnTo>
                  <a:lnTo>
                    <a:pt x="94330" y="64673"/>
                  </a:lnTo>
                  <a:lnTo>
                    <a:pt x="129889" y="42068"/>
                  </a:lnTo>
                  <a:lnTo>
                    <a:pt x="170202" y="27663"/>
                  </a:lnTo>
                  <a:lnTo>
                    <a:pt x="214122" y="22605"/>
                  </a:lnTo>
                  <a:lnTo>
                    <a:pt x="309598" y="22605"/>
                  </a:lnTo>
                  <a:lnTo>
                    <a:pt x="308278" y="21766"/>
                  </a:lnTo>
                  <a:lnTo>
                    <a:pt x="263212" y="5656"/>
                  </a:lnTo>
                  <a:lnTo>
                    <a:pt x="214122" y="0"/>
                  </a:lnTo>
                  <a:close/>
                </a:path>
                <a:path w="428625" h="428625">
                  <a:moveTo>
                    <a:pt x="309598" y="22605"/>
                  </a:moveTo>
                  <a:lnTo>
                    <a:pt x="214122" y="22605"/>
                  </a:lnTo>
                  <a:lnTo>
                    <a:pt x="258041" y="27663"/>
                  </a:lnTo>
                  <a:lnTo>
                    <a:pt x="298354" y="42068"/>
                  </a:lnTo>
                  <a:lnTo>
                    <a:pt x="333913" y="64673"/>
                  </a:lnTo>
                  <a:lnTo>
                    <a:pt x="363570" y="94330"/>
                  </a:lnTo>
                  <a:lnTo>
                    <a:pt x="386175" y="129889"/>
                  </a:lnTo>
                  <a:lnTo>
                    <a:pt x="400580" y="170202"/>
                  </a:lnTo>
                  <a:lnTo>
                    <a:pt x="405638" y="214121"/>
                  </a:lnTo>
                  <a:lnTo>
                    <a:pt x="400580" y="258041"/>
                  </a:lnTo>
                  <a:lnTo>
                    <a:pt x="386175" y="298354"/>
                  </a:lnTo>
                  <a:lnTo>
                    <a:pt x="363570" y="333913"/>
                  </a:lnTo>
                  <a:lnTo>
                    <a:pt x="333913" y="363570"/>
                  </a:lnTo>
                  <a:lnTo>
                    <a:pt x="298354" y="386175"/>
                  </a:lnTo>
                  <a:lnTo>
                    <a:pt x="258041" y="400580"/>
                  </a:lnTo>
                  <a:lnTo>
                    <a:pt x="214122" y="405637"/>
                  </a:lnTo>
                  <a:lnTo>
                    <a:pt x="309598" y="405637"/>
                  </a:lnTo>
                  <a:lnTo>
                    <a:pt x="348036" y="381197"/>
                  </a:lnTo>
                  <a:lnTo>
                    <a:pt x="381197" y="348036"/>
                  </a:lnTo>
                  <a:lnTo>
                    <a:pt x="406477" y="308278"/>
                  </a:lnTo>
                  <a:lnTo>
                    <a:pt x="422587" y="263212"/>
                  </a:lnTo>
                  <a:lnTo>
                    <a:pt x="428244" y="214121"/>
                  </a:lnTo>
                  <a:lnTo>
                    <a:pt x="422587" y="165031"/>
                  </a:lnTo>
                  <a:lnTo>
                    <a:pt x="406477" y="119965"/>
                  </a:lnTo>
                  <a:lnTo>
                    <a:pt x="381197" y="80207"/>
                  </a:lnTo>
                  <a:lnTo>
                    <a:pt x="348036" y="47046"/>
                  </a:lnTo>
                  <a:lnTo>
                    <a:pt x="309598" y="22605"/>
                  </a:lnTo>
                  <a:close/>
                </a:path>
              </a:pathLst>
            </a:custGeom>
            <a:solidFill>
              <a:srgbClr val="9FCF6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006340" y="3781043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0" y="214121"/>
                  </a:moveTo>
                  <a:lnTo>
                    <a:pt x="5656" y="165031"/>
                  </a:lnTo>
                  <a:lnTo>
                    <a:pt x="21766" y="119965"/>
                  </a:lnTo>
                  <a:lnTo>
                    <a:pt x="47046" y="80207"/>
                  </a:lnTo>
                  <a:lnTo>
                    <a:pt x="80207" y="47046"/>
                  </a:lnTo>
                  <a:lnTo>
                    <a:pt x="119965" y="21766"/>
                  </a:lnTo>
                  <a:lnTo>
                    <a:pt x="165031" y="5656"/>
                  </a:lnTo>
                  <a:lnTo>
                    <a:pt x="214122" y="0"/>
                  </a:lnTo>
                  <a:lnTo>
                    <a:pt x="263212" y="5656"/>
                  </a:lnTo>
                  <a:lnTo>
                    <a:pt x="308278" y="21766"/>
                  </a:lnTo>
                  <a:lnTo>
                    <a:pt x="348036" y="47046"/>
                  </a:lnTo>
                  <a:lnTo>
                    <a:pt x="381197" y="80207"/>
                  </a:lnTo>
                  <a:lnTo>
                    <a:pt x="406477" y="119965"/>
                  </a:lnTo>
                  <a:lnTo>
                    <a:pt x="422587" y="165031"/>
                  </a:lnTo>
                  <a:lnTo>
                    <a:pt x="428244" y="214121"/>
                  </a:lnTo>
                  <a:lnTo>
                    <a:pt x="422587" y="263212"/>
                  </a:lnTo>
                  <a:lnTo>
                    <a:pt x="406477" y="308278"/>
                  </a:lnTo>
                  <a:lnTo>
                    <a:pt x="381197" y="348036"/>
                  </a:lnTo>
                  <a:lnTo>
                    <a:pt x="348036" y="381197"/>
                  </a:lnTo>
                  <a:lnTo>
                    <a:pt x="308278" y="406477"/>
                  </a:lnTo>
                  <a:lnTo>
                    <a:pt x="263212" y="422587"/>
                  </a:lnTo>
                  <a:lnTo>
                    <a:pt x="214122" y="428243"/>
                  </a:lnTo>
                  <a:lnTo>
                    <a:pt x="165031" y="422587"/>
                  </a:lnTo>
                  <a:lnTo>
                    <a:pt x="119965" y="406477"/>
                  </a:lnTo>
                  <a:lnTo>
                    <a:pt x="80207" y="381197"/>
                  </a:lnTo>
                  <a:lnTo>
                    <a:pt x="47046" y="348036"/>
                  </a:lnTo>
                  <a:lnTo>
                    <a:pt x="21766" y="308278"/>
                  </a:lnTo>
                  <a:lnTo>
                    <a:pt x="5656" y="263212"/>
                  </a:lnTo>
                  <a:lnTo>
                    <a:pt x="0" y="214121"/>
                  </a:lnTo>
                  <a:close/>
                </a:path>
                <a:path w="428625" h="428625">
                  <a:moveTo>
                    <a:pt x="22606" y="214121"/>
                  </a:moveTo>
                  <a:lnTo>
                    <a:pt x="27663" y="258041"/>
                  </a:lnTo>
                  <a:lnTo>
                    <a:pt x="42068" y="298354"/>
                  </a:lnTo>
                  <a:lnTo>
                    <a:pt x="64673" y="333913"/>
                  </a:lnTo>
                  <a:lnTo>
                    <a:pt x="94330" y="363570"/>
                  </a:lnTo>
                  <a:lnTo>
                    <a:pt x="129889" y="386175"/>
                  </a:lnTo>
                  <a:lnTo>
                    <a:pt x="170202" y="400580"/>
                  </a:lnTo>
                  <a:lnTo>
                    <a:pt x="214122" y="405637"/>
                  </a:lnTo>
                  <a:lnTo>
                    <a:pt x="258041" y="400580"/>
                  </a:lnTo>
                  <a:lnTo>
                    <a:pt x="298354" y="386175"/>
                  </a:lnTo>
                  <a:lnTo>
                    <a:pt x="333913" y="363570"/>
                  </a:lnTo>
                  <a:lnTo>
                    <a:pt x="363570" y="333913"/>
                  </a:lnTo>
                  <a:lnTo>
                    <a:pt x="386175" y="298354"/>
                  </a:lnTo>
                  <a:lnTo>
                    <a:pt x="400580" y="258041"/>
                  </a:lnTo>
                  <a:lnTo>
                    <a:pt x="405638" y="214121"/>
                  </a:lnTo>
                  <a:lnTo>
                    <a:pt x="400580" y="170202"/>
                  </a:lnTo>
                  <a:lnTo>
                    <a:pt x="386175" y="129889"/>
                  </a:lnTo>
                  <a:lnTo>
                    <a:pt x="363570" y="94330"/>
                  </a:lnTo>
                  <a:lnTo>
                    <a:pt x="333913" y="64673"/>
                  </a:lnTo>
                  <a:lnTo>
                    <a:pt x="298354" y="42068"/>
                  </a:lnTo>
                  <a:lnTo>
                    <a:pt x="258041" y="27663"/>
                  </a:lnTo>
                  <a:lnTo>
                    <a:pt x="214122" y="22605"/>
                  </a:lnTo>
                  <a:lnTo>
                    <a:pt x="170202" y="27663"/>
                  </a:lnTo>
                  <a:lnTo>
                    <a:pt x="129889" y="42068"/>
                  </a:lnTo>
                  <a:lnTo>
                    <a:pt x="94330" y="64673"/>
                  </a:lnTo>
                  <a:lnTo>
                    <a:pt x="64673" y="94330"/>
                  </a:lnTo>
                  <a:lnTo>
                    <a:pt x="42068" y="129889"/>
                  </a:lnTo>
                  <a:lnTo>
                    <a:pt x="27663" y="170202"/>
                  </a:lnTo>
                  <a:lnTo>
                    <a:pt x="22606" y="214121"/>
                  </a:lnTo>
                  <a:close/>
                </a:path>
              </a:pathLst>
            </a:custGeom>
            <a:ln w="12700">
              <a:solidFill>
                <a:srgbClr val="9FCF6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873752" y="3648455"/>
              <a:ext cx="693420" cy="693420"/>
            </a:xfrm>
            <a:custGeom>
              <a:avLst/>
              <a:gdLst/>
              <a:ahLst/>
              <a:cxnLst/>
              <a:rect l="l" t="t" r="r" b="b"/>
              <a:pathLst>
                <a:path w="693420" h="693420">
                  <a:moveTo>
                    <a:pt x="346710" y="0"/>
                  </a:moveTo>
                  <a:lnTo>
                    <a:pt x="299656" y="3164"/>
                  </a:lnTo>
                  <a:lnTo>
                    <a:pt x="254529" y="12382"/>
                  </a:lnTo>
                  <a:lnTo>
                    <a:pt x="211740" y="27241"/>
                  </a:lnTo>
                  <a:lnTo>
                    <a:pt x="171703" y="47328"/>
                  </a:lnTo>
                  <a:lnTo>
                    <a:pt x="134831" y="72231"/>
                  </a:lnTo>
                  <a:lnTo>
                    <a:pt x="101536" y="101536"/>
                  </a:lnTo>
                  <a:lnTo>
                    <a:pt x="72231" y="134831"/>
                  </a:lnTo>
                  <a:lnTo>
                    <a:pt x="47328" y="171704"/>
                  </a:lnTo>
                  <a:lnTo>
                    <a:pt x="27241" y="211740"/>
                  </a:lnTo>
                  <a:lnTo>
                    <a:pt x="12382" y="254529"/>
                  </a:lnTo>
                  <a:lnTo>
                    <a:pt x="3164" y="299656"/>
                  </a:lnTo>
                  <a:lnTo>
                    <a:pt x="0" y="346710"/>
                  </a:lnTo>
                  <a:lnTo>
                    <a:pt x="3164" y="393763"/>
                  </a:lnTo>
                  <a:lnTo>
                    <a:pt x="12382" y="438890"/>
                  </a:lnTo>
                  <a:lnTo>
                    <a:pt x="27241" y="481679"/>
                  </a:lnTo>
                  <a:lnTo>
                    <a:pt x="47328" y="521716"/>
                  </a:lnTo>
                  <a:lnTo>
                    <a:pt x="72231" y="558588"/>
                  </a:lnTo>
                  <a:lnTo>
                    <a:pt x="101536" y="591883"/>
                  </a:lnTo>
                  <a:lnTo>
                    <a:pt x="134831" y="621188"/>
                  </a:lnTo>
                  <a:lnTo>
                    <a:pt x="171704" y="646091"/>
                  </a:lnTo>
                  <a:lnTo>
                    <a:pt x="211740" y="666178"/>
                  </a:lnTo>
                  <a:lnTo>
                    <a:pt x="254529" y="681037"/>
                  </a:lnTo>
                  <a:lnTo>
                    <a:pt x="299656" y="690255"/>
                  </a:lnTo>
                  <a:lnTo>
                    <a:pt x="346710" y="693420"/>
                  </a:lnTo>
                  <a:lnTo>
                    <a:pt x="393763" y="690255"/>
                  </a:lnTo>
                  <a:lnTo>
                    <a:pt x="438890" y="681037"/>
                  </a:lnTo>
                  <a:lnTo>
                    <a:pt x="460650" y="673481"/>
                  </a:lnTo>
                  <a:lnTo>
                    <a:pt x="346710" y="673481"/>
                  </a:lnTo>
                  <a:lnTo>
                    <a:pt x="298422" y="669937"/>
                  </a:lnTo>
                  <a:lnTo>
                    <a:pt x="252335" y="659645"/>
                  </a:lnTo>
                  <a:lnTo>
                    <a:pt x="208953" y="643109"/>
                  </a:lnTo>
                  <a:lnTo>
                    <a:pt x="168781" y="620835"/>
                  </a:lnTo>
                  <a:lnTo>
                    <a:pt x="132325" y="593328"/>
                  </a:lnTo>
                  <a:lnTo>
                    <a:pt x="100091" y="561094"/>
                  </a:lnTo>
                  <a:lnTo>
                    <a:pt x="72584" y="524638"/>
                  </a:lnTo>
                  <a:lnTo>
                    <a:pt x="50310" y="484466"/>
                  </a:lnTo>
                  <a:lnTo>
                    <a:pt x="33774" y="441084"/>
                  </a:lnTo>
                  <a:lnTo>
                    <a:pt x="23482" y="394997"/>
                  </a:lnTo>
                  <a:lnTo>
                    <a:pt x="19938" y="346710"/>
                  </a:lnTo>
                  <a:lnTo>
                    <a:pt x="23482" y="298422"/>
                  </a:lnTo>
                  <a:lnTo>
                    <a:pt x="33774" y="252335"/>
                  </a:lnTo>
                  <a:lnTo>
                    <a:pt x="50310" y="208953"/>
                  </a:lnTo>
                  <a:lnTo>
                    <a:pt x="72584" y="168781"/>
                  </a:lnTo>
                  <a:lnTo>
                    <a:pt x="100091" y="132325"/>
                  </a:lnTo>
                  <a:lnTo>
                    <a:pt x="132325" y="100091"/>
                  </a:lnTo>
                  <a:lnTo>
                    <a:pt x="168781" y="72584"/>
                  </a:lnTo>
                  <a:lnTo>
                    <a:pt x="208953" y="50310"/>
                  </a:lnTo>
                  <a:lnTo>
                    <a:pt x="252335" y="33774"/>
                  </a:lnTo>
                  <a:lnTo>
                    <a:pt x="298422" y="23482"/>
                  </a:lnTo>
                  <a:lnTo>
                    <a:pt x="346710" y="19939"/>
                  </a:lnTo>
                  <a:lnTo>
                    <a:pt x="460650" y="19939"/>
                  </a:lnTo>
                  <a:lnTo>
                    <a:pt x="438890" y="12382"/>
                  </a:lnTo>
                  <a:lnTo>
                    <a:pt x="393763" y="3164"/>
                  </a:lnTo>
                  <a:lnTo>
                    <a:pt x="346710" y="0"/>
                  </a:lnTo>
                  <a:close/>
                </a:path>
                <a:path w="693420" h="693420">
                  <a:moveTo>
                    <a:pt x="460650" y="19939"/>
                  </a:moveTo>
                  <a:lnTo>
                    <a:pt x="346710" y="19939"/>
                  </a:lnTo>
                  <a:lnTo>
                    <a:pt x="394997" y="23482"/>
                  </a:lnTo>
                  <a:lnTo>
                    <a:pt x="441084" y="33774"/>
                  </a:lnTo>
                  <a:lnTo>
                    <a:pt x="484466" y="50310"/>
                  </a:lnTo>
                  <a:lnTo>
                    <a:pt x="524638" y="72584"/>
                  </a:lnTo>
                  <a:lnTo>
                    <a:pt x="561094" y="100091"/>
                  </a:lnTo>
                  <a:lnTo>
                    <a:pt x="593328" y="132325"/>
                  </a:lnTo>
                  <a:lnTo>
                    <a:pt x="620835" y="168781"/>
                  </a:lnTo>
                  <a:lnTo>
                    <a:pt x="643109" y="208953"/>
                  </a:lnTo>
                  <a:lnTo>
                    <a:pt x="659645" y="252335"/>
                  </a:lnTo>
                  <a:lnTo>
                    <a:pt x="669937" y="298422"/>
                  </a:lnTo>
                  <a:lnTo>
                    <a:pt x="673481" y="346710"/>
                  </a:lnTo>
                  <a:lnTo>
                    <a:pt x="669937" y="394997"/>
                  </a:lnTo>
                  <a:lnTo>
                    <a:pt x="659645" y="441084"/>
                  </a:lnTo>
                  <a:lnTo>
                    <a:pt x="643109" y="484466"/>
                  </a:lnTo>
                  <a:lnTo>
                    <a:pt x="620835" y="524638"/>
                  </a:lnTo>
                  <a:lnTo>
                    <a:pt x="593328" y="561094"/>
                  </a:lnTo>
                  <a:lnTo>
                    <a:pt x="561094" y="593328"/>
                  </a:lnTo>
                  <a:lnTo>
                    <a:pt x="524638" y="620835"/>
                  </a:lnTo>
                  <a:lnTo>
                    <a:pt x="484466" y="643109"/>
                  </a:lnTo>
                  <a:lnTo>
                    <a:pt x="441084" y="659645"/>
                  </a:lnTo>
                  <a:lnTo>
                    <a:pt x="394997" y="669937"/>
                  </a:lnTo>
                  <a:lnTo>
                    <a:pt x="346710" y="673481"/>
                  </a:lnTo>
                  <a:lnTo>
                    <a:pt x="460650" y="673481"/>
                  </a:lnTo>
                  <a:lnTo>
                    <a:pt x="521716" y="646091"/>
                  </a:lnTo>
                  <a:lnTo>
                    <a:pt x="558588" y="621188"/>
                  </a:lnTo>
                  <a:lnTo>
                    <a:pt x="591883" y="591883"/>
                  </a:lnTo>
                  <a:lnTo>
                    <a:pt x="621188" y="558588"/>
                  </a:lnTo>
                  <a:lnTo>
                    <a:pt x="646091" y="521716"/>
                  </a:lnTo>
                  <a:lnTo>
                    <a:pt x="666178" y="481679"/>
                  </a:lnTo>
                  <a:lnTo>
                    <a:pt x="681037" y="438890"/>
                  </a:lnTo>
                  <a:lnTo>
                    <a:pt x="690255" y="393763"/>
                  </a:lnTo>
                  <a:lnTo>
                    <a:pt x="693420" y="346710"/>
                  </a:lnTo>
                  <a:lnTo>
                    <a:pt x="690255" y="299656"/>
                  </a:lnTo>
                  <a:lnTo>
                    <a:pt x="681037" y="254529"/>
                  </a:lnTo>
                  <a:lnTo>
                    <a:pt x="666178" y="211740"/>
                  </a:lnTo>
                  <a:lnTo>
                    <a:pt x="646091" y="171704"/>
                  </a:lnTo>
                  <a:lnTo>
                    <a:pt x="621188" y="134831"/>
                  </a:lnTo>
                  <a:lnTo>
                    <a:pt x="591883" y="101536"/>
                  </a:lnTo>
                  <a:lnTo>
                    <a:pt x="558588" y="72231"/>
                  </a:lnTo>
                  <a:lnTo>
                    <a:pt x="521715" y="47328"/>
                  </a:lnTo>
                  <a:lnTo>
                    <a:pt x="481679" y="27241"/>
                  </a:lnTo>
                  <a:lnTo>
                    <a:pt x="460650" y="1993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220462" y="2615945"/>
              <a:ext cx="0" cy="1033780"/>
            </a:xfrm>
            <a:custGeom>
              <a:avLst/>
              <a:gdLst/>
              <a:ahLst/>
              <a:cxnLst/>
              <a:rect l="l" t="t" r="r" b="b"/>
              <a:pathLst>
                <a:path h="1033779">
                  <a:moveTo>
                    <a:pt x="0" y="103339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9FCF6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2390" y="2561589"/>
              <a:ext cx="136144" cy="13766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014210" y="3988815"/>
              <a:ext cx="457834" cy="466725"/>
            </a:xfrm>
            <a:custGeom>
              <a:avLst/>
              <a:gdLst/>
              <a:ahLst/>
              <a:cxnLst/>
              <a:rect l="l" t="t" r="r" b="b"/>
              <a:pathLst>
                <a:path w="457834" h="466725">
                  <a:moveTo>
                    <a:pt x="457581" y="466597"/>
                  </a:moveTo>
                  <a:lnTo>
                    <a:pt x="410525" y="463944"/>
                  </a:lnTo>
                  <a:lnTo>
                    <a:pt x="364858" y="456709"/>
                  </a:lnTo>
                  <a:lnTo>
                    <a:pt x="320808" y="445126"/>
                  </a:lnTo>
                  <a:lnTo>
                    <a:pt x="278606" y="429426"/>
                  </a:lnTo>
                  <a:lnTo>
                    <a:pt x="238481" y="409842"/>
                  </a:lnTo>
                  <a:lnTo>
                    <a:pt x="200664" y="386605"/>
                  </a:lnTo>
                  <a:lnTo>
                    <a:pt x="165385" y="359949"/>
                  </a:lnTo>
                  <a:lnTo>
                    <a:pt x="132873" y="330104"/>
                  </a:lnTo>
                  <a:lnTo>
                    <a:pt x="103359" y="297304"/>
                  </a:lnTo>
                  <a:lnTo>
                    <a:pt x="77072" y="261780"/>
                  </a:lnTo>
                  <a:lnTo>
                    <a:pt x="54242" y="223765"/>
                  </a:lnTo>
                  <a:lnTo>
                    <a:pt x="35099" y="183491"/>
                  </a:lnTo>
                  <a:lnTo>
                    <a:pt x="19874" y="141189"/>
                  </a:lnTo>
                  <a:lnTo>
                    <a:pt x="8795" y="97093"/>
                  </a:lnTo>
                  <a:lnTo>
                    <a:pt x="2094" y="51434"/>
                  </a:lnTo>
                  <a:lnTo>
                    <a:pt x="0" y="4444"/>
                  </a:lnTo>
                  <a:lnTo>
                    <a:pt x="0" y="2920"/>
                  </a:lnTo>
                  <a:lnTo>
                    <a:pt x="0" y="139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1333" y="3893565"/>
              <a:ext cx="203200" cy="2032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258811" y="3781043"/>
              <a:ext cx="429895" cy="428625"/>
            </a:xfrm>
            <a:custGeom>
              <a:avLst/>
              <a:gdLst/>
              <a:ahLst/>
              <a:cxnLst/>
              <a:rect l="l" t="t" r="r" b="b"/>
              <a:pathLst>
                <a:path w="429895" h="428625">
                  <a:moveTo>
                    <a:pt x="214884" y="0"/>
                  </a:moveTo>
                  <a:lnTo>
                    <a:pt x="165631" y="5656"/>
                  </a:lnTo>
                  <a:lnTo>
                    <a:pt x="120409" y="21766"/>
                  </a:lnTo>
                  <a:lnTo>
                    <a:pt x="80509" y="47046"/>
                  </a:lnTo>
                  <a:lnTo>
                    <a:pt x="47226" y="80207"/>
                  </a:lnTo>
                  <a:lnTo>
                    <a:pt x="21851" y="119965"/>
                  </a:lnTo>
                  <a:lnTo>
                    <a:pt x="5678" y="165031"/>
                  </a:lnTo>
                  <a:lnTo>
                    <a:pt x="0" y="214121"/>
                  </a:lnTo>
                  <a:lnTo>
                    <a:pt x="5678" y="263212"/>
                  </a:lnTo>
                  <a:lnTo>
                    <a:pt x="21851" y="308278"/>
                  </a:lnTo>
                  <a:lnTo>
                    <a:pt x="47226" y="348036"/>
                  </a:lnTo>
                  <a:lnTo>
                    <a:pt x="80509" y="381197"/>
                  </a:lnTo>
                  <a:lnTo>
                    <a:pt x="120409" y="406477"/>
                  </a:lnTo>
                  <a:lnTo>
                    <a:pt x="165631" y="422587"/>
                  </a:lnTo>
                  <a:lnTo>
                    <a:pt x="214884" y="428243"/>
                  </a:lnTo>
                  <a:lnTo>
                    <a:pt x="264136" y="422587"/>
                  </a:lnTo>
                  <a:lnTo>
                    <a:pt x="309358" y="406477"/>
                  </a:lnTo>
                  <a:lnTo>
                    <a:pt x="310682" y="405637"/>
                  </a:lnTo>
                  <a:lnTo>
                    <a:pt x="214884" y="405637"/>
                  </a:lnTo>
                  <a:lnTo>
                    <a:pt x="170802" y="400580"/>
                  </a:lnTo>
                  <a:lnTo>
                    <a:pt x="130333" y="386175"/>
                  </a:lnTo>
                  <a:lnTo>
                    <a:pt x="94632" y="363570"/>
                  </a:lnTo>
                  <a:lnTo>
                    <a:pt x="64853" y="333913"/>
                  </a:lnTo>
                  <a:lnTo>
                    <a:pt x="42152" y="298354"/>
                  </a:lnTo>
                  <a:lnTo>
                    <a:pt x="27685" y="258041"/>
                  </a:lnTo>
                  <a:lnTo>
                    <a:pt x="22606" y="214121"/>
                  </a:lnTo>
                  <a:lnTo>
                    <a:pt x="27685" y="170202"/>
                  </a:lnTo>
                  <a:lnTo>
                    <a:pt x="42152" y="129889"/>
                  </a:lnTo>
                  <a:lnTo>
                    <a:pt x="64853" y="94330"/>
                  </a:lnTo>
                  <a:lnTo>
                    <a:pt x="94632" y="64673"/>
                  </a:lnTo>
                  <a:lnTo>
                    <a:pt x="130333" y="42068"/>
                  </a:lnTo>
                  <a:lnTo>
                    <a:pt x="170802" y="27663"/>
                  </a:lnTo>
                  <a:lnTo>
                    <a:pt x="214884" y="22605"/>
                  </a:lnTo>
                  <a:lnTo>
                    <a:pt x="310682" y="22605"/>
                  </a:lnTo>
                  <a:lnTo>
                    <a:pt x="309358" y="21766"/>
                  </a:lnTo>
                  <a:lnTo>
                    <a:pt x="264136" y="5656"/>
                  </a:lnTo>
                  <a:lnTo>
                    <a:pt x="214884" y="0"/>
                  </a:lnTo>
                  <a:close/>
                </a:path>
                <a:path w="429895" h="428625">
                  <a:moveTo>
                    <a:pt x="310682" y="22605"/>
                  </a:moveTo>
                  <a:lnTo>
                    <a:pt x="214884" y="22605"/>
                  </a:lnTo>
                  <a:lnTo>
                    <a:pt x="258965" y="27663"/>
                  </a:lnTo>
                  <a:lnTo>
                    <a:pt x="299434" y="42068"/>
                  </a:lnTo>
                  <a:lnTo>
                    <a:pt x="335135" y="64673"/>
                  </a:lnTo>
                  <a:lnTo>
                    <a:pt x="364914" y="94330"/>
                  </a:lnTo>
                  <a:lnTo>
                    <a:pt x="387615" y="129889"/>
                  </a:lnTo>
                  <a:lnTo>
                    <a:pt x="402082" y="170202"/>
                  </a:lnTo>
                  <a:lnTo>
                    <a:pt x="407162" y="214121"/>
                  </a:lnTo>
                  <a:lnTo>
                    <a:pt x="402082" y="258041"/>
                  </a:lnTo>
                  <a:lnTo>
                    <a:pt x="387615" y="298354"/>
                  </a:lnTo>
                  <a:lnTo>
                    <a:pt x="364914" y="333913"/>
                  </a:lnTo>
                  <a:lnTo>
                    <a:pt x="335135" y="363570"/>
                  </a:lnTo>
                  <a:lnTo>
                    <a:pt x="299434" y="386175"/>
                  </a:lnTo>
                  <a:lnTo>
                    <a:pt x="258965" y="400580"/>
                  </a:lnTo>
                  <a:lnTo>
                    <a:pt x="214884" y="405637"/>
                  </a:lnTo>
                  <a:lnTo>
                    <a:pt x="310682" y="405637"/>
                  </a:lnTo>
                  <a:lnTo>
                    <a:pt x="349258" y="381197"/>
                  </a:lnTo>
                  <a:lnTo>
                    <a:pt x="382541" y="348036"/>
                  </a:lnTo>
                  <a:lnTo>
                    <a:pt x="407916" y="308278"/>
                  </a:lnTo>
                  <a:lnTo>
                    <a:pt x="424089" y="263212"/>
                  </a:lnTo>
                  <a:lnTo>
                    <a:pt x="429768" y="214121"/>
                  </a:lnTo>
                  <a:lnTo>
                    <a:pt x="424089" y="165031"/>
                  </a:lnTo>
                  <a:lnTo>
                    <a:pt x="407916" y="119965"/>
                  </a:lnTo>
                  <a:lnTo>
                    <a:pt x="382541" y="80207"/>
                  </a:lnTo>
                  <a:lnTo>
                    <a:pt x="349258" y="47046"/>
                  </a:lnTo>
                  <a:lnTo>
                    <a:pt x="310682" y="22605"/>
                  </a:lnTo>
                  <a:close/>
                </a:path>
              </a:pathLst>
            </a:custGeom>
            <a:solidFill>
              <a:srgbClr val="00588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258811" y="3781043"/>
              <a:ext cx="429895" cy="428625"/>
            </a:xfrm>
            <a:custGeom>
              <a:avLst/>
              <a:gdLst/>
              <a:ahLst/>
              <a:cxnLst/>
              <a:rect l="l" t="t" r="r" b="b"/>
              <a:pathLst>
                <a:path w="429895" h="428625">
                  <a:moveTo>
                    <a:pt x="0" y="214121"/>
                  </a:moveTo>
                  <a:lnTo>
                    <a:pt x="5678" y="165031"/>
                  </a:lnTo>
                  <a:lnTo>
                    <a:pt x="21851" y="119965"/>
                  </a:lnTo>
                  <a:lnTo>
                    <a:pt x="47226" y="80207"/>
                  </a:lnTo>
                  <a:lnTo>
                    <a:pt x="80509" y="47046"/>
                  </a:lnTo>
                  <a:lnTo>
                    <a:pt x="120409" y="21766"/>
                  </a:lnTo>
                  <a:lnTo>
                    <a:pt x="165631" y="5656"/>
                  </a:lnTo>
                  <a:lnTo>
                    <a:pt x="214884" y="0"/>
                  </a:lnTo>
                  <a:lnTo>
                    <a:pt x="264136" y="5656"/>
                  </a:lnTo>
                  <a:lnTo>
                    <a:pt x="309358" y="21766"/>
                  </a:lnTo>
                  <a:lnTo>
                    <a:pt x="349258" y="47046"/>
                  </a:lnTo>
                  <a:lnTo>
                    <a:pt x="382541" y="80207"/>
                  </a:lnTo>
                  <a:lnTo>
                    <a:pt x="407916" y="119965"/>
                  </a:lnTo>
                  <a:lnTo>
                    <a:pt x="424089" y="165031"/>
                  </a:lnTo>
                  <a:lnTo>
                    <a:pt x="429768" y="214121"/>
                  </a:lnTo>
                  <a:lnTo>
                    <a:pt x="424089" y="263212"/>
                  </a:lnTo>
                  <a:lnTo>
                    <a:pt x="407916" y="308278"/>
                  </a:lnTo>
                  <a:lnTo>
                    <a:pt x="382541" y="348036"/>
                  </a:lnTo>
                  <a:lnTo>
                    <a:pt x="349258" y="381197"/>
                  </a:lnTo>
                  <a:lnTo>
                    <a:pt x="309358" y="406477"/>
                  </a:lnTo>
                  <a:lnTo>
                    <a:pt x="264136" y="422587"/>
                  </a:lnTo>
                  <a:lnTo>
                    <a:pt x="214884" y="428243"/>
                  </a:lnTo>
                  <a:lnTo>
                    <a:pt x="165631" y="422587"/>
                  </a:lnTo>
                  <a:lnTo>
                    <a:pt x="120409" y="406477"/>
                  </a:lnTo>
                  <a:lnTo>
                    <a:pt x="80509" y="381197"/>
                  </a:lnTo>
                  <a:lnTo>
                    <a:pt x="47226" y="348036"/>
                  </a:lnTo>
                  <a:lnTo>
                    <a:pt x="21851" y="308278"/>
                  </a:lnTo>
                  <a:lnTo>
                    <a:pt x="5678" y="263212"/>
                  </a:lnTo>
                  <a:lnTo>
                    <a:pt x="0" y="214121"/>
                  </a:lnTo>
                  <a:close/>
                </a:path>
                <a:path w="429895" h="428625">
                  <a:moveTo>
                    <a:pt x="22606" y="214121"/>
                  </a:moveTo>
                  <a:lnTo>
                    <a:pt x="27685" y="258041"/>
                  </a:lnTo>
                  <a:lnTo>
                    <a:pt x="42152" y="298354"/>
                  </a:lnTo>
                  <a:lnTo>
                    <a:pt x="64853" y="333913"/>
                  </a:lnTo>
                  <a:lnTo>
                    <a:pt x="94632" y="363570"/>
                  </a:lnTo>
                  <a:lnTo>
                    <a:pt x="130333" y="386175"/>
                  </a:lnTo>
                  <a:lnTo>
                    <a:pt x="170802" y="400580"/>
                  </a:lnTo>
                  <a:lnTo>
                    <a:pt x="214884" y="405637"/>
                  </a:lnTo>
                  <a:lnTo>
                    <a:pt x="258965" y="400580"/>
                  </a:lnTo>
                  <a:lnTo>
                    <a:pt x="299434" y="386175"/>
                  </a:lnTo>
                  <a:lnTo>
                    <a:pt x="335135" y="363570"/>
                  </a:lnTo>
                  <a:lnTo>
                    <a:pt x="364914" y="333913"/>
                  </a:lnTo>
                  <a:lnTo>
                    <a:pt x="387615" y="298354"/>
                  </a:lnTo>
                  <a:lnTo>
                    <a:pt x="402082" y="258041"/>
                  </a:lnTo>
                  <a:lnTo>
                    <a:pt x="407162" y="214121"/>
                  </a:lnTo>
                  <a:lnTo>
                    <a:pt x="402082" y="170202"/>
                  </a:lnTo>
                  <a:lnTo>
                    <a:pt x="387615" y="129889"/>
                  </a:lnTo>
                  <a:lnTo>
                    <a:pt x="364914" y="94330"/>
                  </a:lnTo>
                  <a:lnTo>
                    <a:pt x="335135" y="64673"/>
                  </a:lnTo>
                  <a:lnTo>
                    <a:pt x="299434" y="42068"/>
                  </a:lnTo>
                  <a:lnTo>
                    <a:pt x="258965" y="27663"/>
                  </a:lnTo>
                  <a:lnTo>
                    <a:pt x="214884" y="22605"/>
                  </a:lnTo>
                  <a:lnTo>
                    <a:pt x="170802" y="27663"/>
                  </a:lnTo>
                  <a:lnTo>
                    <a:pt x="130333" y="42068"/>
                  </a:lnTo>
                  <a:lnTo>
                    <a:pt x="94632" y="64673"/>
                  </a:lnTo>
                  <a:lnTo>
                    <a:pt x="64853" y="94330"/>
                  </a:lnTo>
                  <a:lnTo>
                    <a:pt x="42152" y="129889"/>
                  </a:lnTo>
                  <a:lnTo>
                    <a:pt x="27685" y="170202"/>
                  </a:lnTo>
                  <a:lnTo>
                    <a:pt x="22606" y="214121"/>
                  </a:lnTo>
                  <a:close/>
                </a:path>
              </a:pathLst>
            </a:custGeom>
            <a:ln w="12700">
              <a:solidFill>
                <a:srgbClr val="00588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126223" y="3648455"/>
              <a:ext cx="695325" cy="693420"/>
            </a:xfrm>
            <a:custGeom>
              <a:avLst/>
              <a:gdLst/>
              <a:ahLst/>
              <a:cxnLst/>
              <a:rect l="l" t="t" r="r" b="b"/>
              <a:pathLst>
                <a:path w="695325" h="693420">
                  <a:moveTo>
                    <a:pt x="347472" y="0"/>
                  </a:moveTo>
                  <a:lnTo>
                    <a:pt x="300323" y="3164"/>
                  </a:lnTo>
                  <a:lnTo>
                    <a:pt x="255102" y="12382"/>
                  </a:lnTo>
                  <a:lnTo>
                    <a:pt x="212222" y="27241"/>
                  </a:lnTo>
                  <a:lnTo>
                    <a:pt x="172099" y="47328"/>
                  </a:lnTo>
                  <a:lnTo>
                    <a:pt x="135144" y="72231"/>
                  </a:lnTo>
                  <a:lnTo>
                    <a:pt x="101774" y="101536"/>
                  </a:lnTo>
                  <a:lnTo>
                    <a:pt x="72402" y="134831"/>
                  </a:lnTo>
                  <a:lnTo>
                    <a:pt x="47441" y="171704"/>
                  </a:lnTo>
                  <a:lnTo>
                    <a:pt x="27306" y="211740"/>
                  </a:lnTo>
                  <a:lnTo>
                    <a:pt x="12412" y="254529"/>
                  </a:lnTo>
                  <a:lnTo>
                    <a:pt x="3172" y="299656"/>
                  </a:lnTo>
                  <a:lnTo>
                    <a:pt x="0" y="346710"/>
                  </a:lnTo>
                  <a:lnTo>
                    <a:pt x="3172" y="393763"/>
                  </a:lnTo>
                  <a:lnTo>
                    <a:pt x="12412" y="438890"/>
                  </a:lnTo>
                  <a:lnTo>
                    <a:pt x="27306" y="481679"/>
                  </a:lnTo>
                  <a:lnTo>
                    <a:pt x="47441" y="521716"/>
                  </a:lnTo>
                  <a:lnTo>
                    <a:pt x="72402" y="558588"/>
                  </a:lnTo>
                  <a:lnTo>
                    <a:pt x="101774" y="591883"/>
                  </a:lnTo>
                  <a:lnTo>
                    <a:pt x="135144" y="621188"/>
                  </a:lnTo>
                  <a:lnTo>
                    <a:pt x="172099" y="646091"/>
                  </a:lnTo>
                  <a:lnTo>
                    <a:pt x="212222" y="666178"/>
                  </a:lnTo>
                  <a:lnTo>
                    <a:pt x="255102" y="681037"/>
                  </a:lnTo>
                  <a:lnTo>
                    <a:pt x="300323" y="690255"/>
                  </a:lnTo>
                  <a:lnTo>
                    <a:pt x="347472" y="693420"/>
                  </a:lnTo>
                  <a:lnTo>
                    <a:pt x="394620" y="690255"/>
                  </a:lnTo>
                  <a:lnTo>
                    <a:pt x="439841" y="681037"/>
                  </a:lnTo>
                  <a:lnTo>
                    <a:pt x="461647" y="673481"/>
                  </a:lnTo>
                  <a:lnTo>
                    <a:pt x="347472" y="673481"/>
                  </a:lnTo>
                  <a:lnTo>
                    <a:pt x="299081" y="669937"/>
                  </a:lnTo>
                  <a:lnTo>
                    <a:pt x="252892" y="659645"/>
                  </a:lnTo>
                  <a:lnTo>
                    <a:pt x="209411" y="643109"/>
                  </a:lnTo>
                  <a:lnTo>
                    <a:pt x="169146" y="620835"/>
                  </a:lnTo>
                  <a:lnTo>
                    <a:pt x="132603" y="593328"/>
                  </a:lnTo>
                  <a:lnTo>
                    <a:pt x="100292" y="561094"/>
                  </a:lnTo>
                  <a:lnTo>
                    <a:pt x="72717" y="524638"/>
                  </a:lnTo>
                  <a:lnTo>
                    <a:pt x="50387" y="484466"/>
                  </a:lnTo>
                  <a:lnTo>
                    <a:pt x="33809" y="441084"/>
                  </a:lnTo>
                  <a:lnTo>
                    <a:pt x="23491" y="394997"/>
                  </a:lnTo>
                  <a:lnTo>
                    <a:pt x="19939" y="346710"/>
                  </a:lnTo>
                  <a:lnTo>
                    <a:pt x="23491" y="298422"/>
                  </a:lnTo>
                  <a:lnTo>
                    <a:pt x="33809" y="252335"/>
                  </a:lnTo>
                  <a:lnTo>
                    <a:pt x="50387" y="208953"/>
                  </a:lnTo>
                  <a:lnTo>
                    <a:pt x="72717" y="168781"/>
                  </a:lnTo>
                  <a:lnTo>
                    <a:pt x="100292" y="132325"/>
                  </a:lnTo>
                  <a:lnTo>
                    <a:pt x="132603" y="100091"/>
                  </a:lnTo>
                  <a:lnTo>
                    <a:pt x="169146" y="72584"/>
                  </a:lnTo>
                  <a:lnTo>
                    <a:pt x="209411" y="50310"/>
                  </a:lnTo>
                  <a:lnTo>
                    <a:pt x="252892" y="33774"/>
                  </a:lnTo>
                  <a:lnTo>
                    <a:pt x="299081" y="23482"/>
                  </a:lnTo>
                  <a:lnTo>
                    <a:pt x="347472" y="19939"/>
                  </a:lnTo>
                  <a:lnTo>
                    <a:pt x="461647" y="19939"/>
                  </a:lnTo>
                  <a:lnTo>
                    <a:pt x="439841" y="12382"/>
                  </a:lnTo>
                  <a:lnTo>
                    <a:pt x="394620" y="3164"/>
                  </a:lnTo>
                  <a:lnTo>
                    <a:pt x="347472" y="0"/>
                  </a:lnTo>
                  <a:close/>
                </a:path>
                <a:path w="695325" h="693420">
                  <a:moveTo>
                    <a:pt x="461647" y="19939"/>
                  </a:moveTo>
                  <a:lnTo>
                    <a:pt x="347472" y="19939"/>
                  </a:lnTo>
                  <a:lnTo>
                    <a:pt x="395862" y="23482"/>
                  </a:lnTo>
                  <a:lnTo>
                    <a:pt x="442051" y="33774"/>
                  </a:lnTo>
                  <a:lnTo>
                    <a:pt x="485532" y="50310"/>
                  </a:lnTo>
                  <a:lnTo>
                    <a:pt x="525797" y="72584"/>
                  </a:lnTo>
                  <a:lnTo>
                    <a:pt x="562340" y="100091"/>
                  </a:lnTo>
                  <a:lnTo>
                    <a:pt x="594651" y="132325"/>
                  </a:lnTo>
                  <a:lnTo>
                    <a:pt x="622226" y="168781"/>
                  </a:lnTo>
                  <a:lnTo>
                    <a:pt x="644556" y="208953"/>
                  </a:lnTo>
                  <a:lnTo>
                    <a:pt x="661134" y="252335"/>
                  </a:lnTo>
                  <a:lnTo>
                    <a:pt x="671452" y="298422"/>
                  </a:lnTo>
                  <a:lnTo>
                    <a:pt x="675004" y="346710"/>
                  </a:lnTo>
                  <a:lnTo>
                    <a:pt x="671452" y="394997"/>
                  </a:lnTo>
                  <a:lnTo>
                    <a:pt x="661134" y="441084"/>
                  </a:lnTo>
                  <a:lnTo>
                    <a:pt x="644556" y="484466"/>
                  </a:lnTo>
                  <a:lnTo>
                    <a:pt x="622226" y="524638"/>
                  </a:lnTo>
                  <a:lnTo>
                    <a:pt x="594651" y="561094"/>
                  </a:lnTo>
                  <a:lnTo>
                    <a:pt x="562340" y="593328"/>
                  </a:lnTo>
                  <a:lnTo>
                    <a:pt x="525797" y="620835"/>
                  </a:lnTo>
                  <a:lnTo>
                    <a:pt x="485532" y="643109"/>
                  </a:lnTo>
                  <a:lnTo>
                    <a:pt x="442051" y="659645"/>
                  </a:lnTo>
                  <a:lnTo>
                    <a:pt x="395862" y="669937"/>
                  </a:lnTo>
                  <a:lnTo>
                    <a:pt x="347472" y="673481"/>
                  </a:lnTo>
                  <a:lnTo>
                    <a:pt x="461647" y="673481"/>
                  </a:lnTo>
                  <a:lnTo>
                    <a:pt x="522844" y="646091"/>
                  </a:lnTo>
                  <a:lnTo>
                    <a:pt x="559799" y="621188"/>
                  </a:lnTo>
                  <a:lnTo>
                    <a:pt x="593169" y="591883"/>
                  </a:lnTo>
                  <a:lnTo>
                    <a:pt x="622541" y="558588"/>
                  </a:lnTo>
                  <a:lnTo>
                    <a:pt x="647502" y="521716"/>
                  </a:lnTo>
                  <a:lnTo>
                    <a:pt x="667637" y="481679"/>
                  </a:lnTo>
                  <a:lnTo>
                    <a:pt x="682531" y="438890"/>
                  </a:lnTo>
                  <a:lnTo>
                    <a:pt x="691771" y="393763"/>
                  </a:lnTo>
                  <a:lnTo>
                    <a:pt x="694944" y="346710"/>
                  </a:lnTo>
                  <a:lnTo>
                    <a:pt x="691771" y="299656"/>
                  </a:lnTo>
                  <a:lnTo>
                    <a:pt x="682531" y="254529"/>
                  </a:lnTo>
                  <a:lnTo>
                    <a:pt x="667637" y="211740"/>
                  </a:lnTo>
                  <a:lnTo>
                    <a:pt x="647502" y="171704"/>
                  </a:lnTo>
                  <a:lnTo>
                    <a:pt x="622541" y="134831"/>
                  </a:lnTo>
                  <a:lnTo>
                    <a:pt x="593169" y="101536"/>
                  </a:lnTo>
                  <a:lnTo>
                    <a:pt x="559799" y="72231"/>
                  </a:lnTo>
                  <a:lnTo>
                    <a:pt x="522844" y="47328"/>
                  </a:lnTo>
                  <a:lnTo>
                    <a:pt x="482721" y="27241"/>
                  </a:lnTo>
                  <a:lnTo>
                    <a:pt x="461647" y="1993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474458" y="4342638"/>
              <a:ext cx="0" cy="656590"/>
            </a:xfrm>
            <a:custGeom>
              <a:avLst/>
              <a:gdLst/>
              <a:ahLst/>
              <a:cxnLst/>
              <a:rect l="l" t="t" r="r" b="b"/>
              <a:pathLst>
                <a:path h="656589">
                  <a:moveTo>
                    <a:pt x="0" y="65608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588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4861" y="4893310"/>
              <a:ext cx="137668" cy="136144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632959" y="4409313"/>
            <a:ext cx="1294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9FCF67"/>
                </a:solidFill>
                <a:effectLst/>
                <a:uLnTx/>
                <a:uFillTx/>
                <a:latin typeface="Century Gothic"/>
                <a:cs typeface="Century Gothic"/>
              </a:rPr>
              <a:t>5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9FCF67"/>
                </a:solidFill>
                <a:effectLst/>
                <a:uLnTx/>
                <a:uFillTx/>
                <a:latin typeface="Century Gothic"/>
                <a:cs typeface="Century Gothic"/>
              </a:rPr>
              <a:t>/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9FCF67"/>
                </a:solidFill>
                <a:effectLst/>
                <a:uLnTx/>
                <a:uFillTx/>
                <a:latin typeface="Century Gothic"/>
                <a:cs typeface="Century Gothic"/>
              </a:rPr>
              <a:t>1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9FCF67"/>
                </a:solidFill>
                <a:effectLst/>
                <a:uLnTx/>
                <a:uFillTx/>
                <a:latin typeface="Century Gothic"/>
                <a:cs typeface="Century Gothic"/>
              </a:rPr>
              <a:t>/2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9FCF67"/>
                </a:solidFill>
                <a:effectLst/>
                <a:uLnTx/>
                <a:uFillTx/>
                <a:latin typeface="Century Gothic"/>
                <a:cs typeface="Century Gothic"/>
              </a:rPr>
              <a:t>3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61353" y="3105658"/>
            <a:ext cx="2396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5884"/>
                </a:solidFill>
                <a:effectLst/>
                <a:uLnTx/>
                <a:uFillTx/>
                <a:latin typeface="Century Gothic"/>
                <a:cs typeface="Century Gothic"/>
              </a:rPr>
              <a:t>6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5884"/>
                </a:solidFill>
                <a:effectLst/>
                <a:uLnTx/>
                <a:uFillTx/>
                <a:latin typeface="Century Gothic"/>
                <a:cs typeface="Century Gothic"/>
              </a:rPr>
              <a:t>/1/2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5884"/>
                </a:solidFill>
                <a:effectLst/>
                <a:uLnTx/>
                <a:uFillTx/>
                <a:latin typeface="Century Gothic"/>
                <a:cs typeface="Century Gothic"/>
              </a:rPr>
              <a:t>3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05884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5884"/>
                </a:solidFill>
                <a:effectLst/>
                <a:uLnTx/>
                <a:uFillTx/>
                <a:latin typeface="Century Gothic"/>
                <a:cs typeface="Century Gothic"/>
              </a:rPr>
              <a:t>–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05884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005884"/>
                </a:solidFill>
                <a:effectLst/>
                <a:uLnTx/>
                <a:uFillTx/>
                <a:latin typeface="Century Gothic"/>
                <a:cs typeface="Century Gothic"/>
              </a:rPr>
              <a:t>6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5884"/>
                </a:solidFill>
                <a:effectLst/>
                <a:uLnTx/>
                <a:uFillTx/>
                <a:latin typeface="Century Gothic"/>
                <a:cs typeface="Century Gothic"/>
              </a:rPr>
              <a:t>/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005884"/>
                </a:solidFill>
                <a:effectLst/>
                <a:uLnTx/>
                <a:uFillTx/>
                <a:latin typeface="Century Gothic"/>
                <a:cs typeface="Century Gothic"/>
              </a:rPr>
              <a:t>20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05884"/>
                </a:solidFill>
                <a:effectLst/>
                <a:uLnTx/>
                <a:uFillTx/>
                <a:latin typeface="Century Gothic"/>
                <a:cs typeface="Century Gothic"/>
              </a:rPr>
              <a:t>/2</a:t>
            </a:r>
            <a:r>
              <a:rPr lang="en-US" sz="2400" kern="0" spc="-10" dirty="0">
                <a:solidFill>
                  <a:srgbClr val="005884"/>
                </a:solidFill>
                <a:latin typeface="Century Gothic"/>
                <a:cs typeface="Century Gothic"/>
              </a:rPr>
              <a:t>3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88333" y="1269432"/>
            <a:ext cx="388620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Implementation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Kick-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Off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w/</a:t>
            </a:r>
            <a:r>
              <a:rPr kumimoji="0" sz="1400" b="0" i="0" u="none" strike="noStrike" kern="0" cap="none" spc="2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Selected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partner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Open Enrollment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Timeline</a:t>
            </a:r>
            <a:r>
              <a:rPr kumimoji="0" sz="1400" b="0" i="0" u="none" strike="noStrike" kern="0" cap="none" spc="1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Finalization</a:t>
            </a:r>
            <a:endParaRPr kumimoji="0" lang="en-US" sz="1400" b="0" i="0" u="none" strike="noStrike" kern="0" cap="none" spc="-10" normalizeH="0" baseline="0" noProof="0" dirty="0">
              <a:ln>
                <a:noFill/>
              </a:ln>
              <a:solidFill>
                <a:srgbClr val="76707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US" sz="1400" kern="0" spc="-10" dirty="0">
                <a:solidFill>
                  <a:srgbClr val="767070"/>
                </a:solidFill>
                <a:latin typeface="Calibri"/>
                <a:cs typeface="Calibri"/>
              </a:rPr>
              <a:t>Benefit &amp; Plan Design Finalization</a:t>
            </a: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Benefit Booklets Created</a:t>
            </a: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US" sz="1400" kern="0" spc="-10" dirty="0">
                <a:solidFill>
                  <a:srgbClr val="767070"/>
                </a:solidFill>
                <a:latin typeface="Calibri"/>
                <a:cs typeface="Calibri"/>
              </a:rPr>
              <a:t>Announcement Creation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Eligibility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Carrier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Integrations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918572" y="3015742"/>
            <a:ext cx="815340" cy="1326515"/>
            <a:chOff x="9918572" y="3015742"/>
            <a:chExt cx="815340" cy="1326515"/>
          </a:xfrm>
        </p:grpSpPr>
        <p:sp>
          <p:nvSpPr>
            <p:cNvPr id="30" name="object 30"/>
            <p:cNvSpPr/>
            <p:nvPr/>
          </p:nvSpPr>
          <p:spPr>
            <a:xfrm>
              <a:off x="9928097" y="3536442"/>
              <a:ext cx="466725" cy="457200"/>
            </a:xfrm>
            <a:custGeom>
              <a:avLst/>
              <a:gdLst/>
              <a:ahLst/>
              <a:cxnLst/>
              <a:rect l="l" t="t" r="r" b="b"/>
              <a:pathLst>
                <a:path w="466725" h="457200">
                  <a:moveTo>
                    <a:pt x="0" y="456819"/>
                  </a:moveTo>
                  <a:lnTo>
                    <a:pt x="2653" y="409834"/>
                  </a:lnTo>
                  <a:lnTo>
                    <a:pt x="9888" y="364238"/>
                  </a:lnTo>
                  <a:lnTo>
                    <a:pt x="21471" y="320258"/>
                  </a:lnTo>
                  <a:lnTo>
                    <a:pt x="37171" y="278124"/>
                  </a:lnTo>
                  <a:lnTo>
                    <a:pt x="56755" y="238065"/>
                  </a:lnTo>
                  <a:lnTo>
                    <a:pt x="79992" y="200311"/>
                  </a:lnTo>
                  <a:lnTo>
                    <a:pt x="106648" y="165091"/>
                  </a:lnTo>
                  <a:lnTo>
                    <a:pt x="136493" y="132635"/>
                  </a:lnTo>
                  <a:lnTo>
                    <a:pt x="169293" y="103172"/>
                  </a:lnTo>
                  <a:lnTo>
                    <a:pt x="204817" y="76931"/>
                  </a:lnTo>
                  <a:lnTo>
                    <a:pt x="242832" y="54142"/>
                  </a:lnTo>
                  <a:lnTo>
                    <a:pt x="283106" y="35034"/>
                  </a:lnTo>
                  <a:lnTo>
                    <a:pt x="325408" y="19836"/>
                  </a:lnTo>
                  <a:lnTo>
                    <a:pt x="369504" y="8778"/>
                  </a:lnTo>
                  <a:lnTo>
                    <a:pt x="415163" y="2090"/>
                  </a:lnTo>
                  <a:lnTo>
                    <a:pt x="462152" y="0"/>
                  </a:lnTo>
                  <a:lnTo>
                    <a:pt x="463676" y="0"/>
                  </a:lnTo>
                  <a:lnTo>
                    <a:pt x="465200" y="0"/>
                  </a:lnTo>
                  <a:lnTo>
                    <a:pt x="466598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85221" y="3893566"/>
              <a:ext cx="203200" cy="20320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172699" y="3781044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122" y="0"/>
                  </a:moveTo>
                  <a:lnTo>
                    <a:pt x="165031" y="5656"/>
                  </a:lnTo>
                  <a:lnTo>
                    <a:pt x="119965" y="21766"/>
                  </a:lnTo>
                  <a:lnTo>
                    <a:pt x="80207" y="47046"/>
                  </a:lnTo>
                  <a:lnTo>
                    <a:pt x="47046" y="80207"/>
                  </a:lnTo>
                  <a:lnTo>
                    <a:pt x="21766" y="119965"/>
                  </a:lnTo>
                  <a:lnTo>
                    <a:pt x="5656" y="165031"/>
                  </a:lnTo>
                  <a:lnTo>
                    <a:pt x="0" y="214121"/>
                  </a:lnTo>
                  <a:lnTo>
                    <a:pt x="5656" y="263212"/>
                  </a:lnTo>
                  <a:lnTo>
                    <a:pt x="21766" y="308278"/>
                  </a:lnTo>
                  <a:lnTo>
                    <a:pt x="47046" y="348036"/>
                  </a:lnTo>
                  <a:lnTo>
                    <a:pt x="80207" y="381197"/>
                  </a:lnTo>
                  <a:lnTo>
                    <a:pt x="119965" y="406477"/>
                  </a:lnTo>
                  <a:lnTo>
                    <a:pt x="165031" y="422587"/>
                  </a:lnTo>
                  <a:lnTo>
                    <a:pt x="214122" y="428243"/>
                  </a:lnTo>
                  <a:lnTo>
                    <a:pt x="263212" y="422587"/>
                  </a:lnTo>
                  <a:lnTo>
                    <a:pt x="308278" y="406477"/>
                  </a:lnTo>
                  <a:lnTo>
                    <a:pt x="309598" y="405637"/>
                  </a:lnTo>
                  <a:lnTo>
                    <a:pt x="214122" y="405637"/>
                  </a:lnTo>
                  <a:lnTo>
                    <a:pt x="170202" y="400580"/>
                  </a:lnTo>
                  <a:lnTo>
                    <a:pt x="129889" y="386175"/>
                  </a:lnTo>
                  <a:lnTo>
                    <a:pt x="94330" y="363570"/>
                  </a:lnTo>
                  <a:lnTo>
                    <a:pt x="64673" y="333913"/>
                  </a:lnTo>
                  <a:lnTo>
                    <a:pt x="42068" y="298354"/>
                  </a:lnTo>
                  <a:lnTo>
                    <a:pt x="27663" y="258041"/>
                  </a:lnTo>
                  <a:lnTo>
                    <a:pt x="22605" y="214121"/>
                  </a:lnTo>
                  <a:lnTo>
                    <a:pt x="27663" y="170202"/>
                  </a:lnTo>
                  <a:lnTo>
                    <a:pt x="42068" y="129889"/>
                  </a:lnTo>
                  <a:lnTo>
                    <a:pt x="64673" y="94330"/>
                  </a:lnTo>
                  <a:lnTo>
                    <a:pt x="94330" y="64673"/>
                  </a:lnTo>
                  <a:lnTo>
                    <a:pt x="129889" y="42068"/>
                  </a:lnTo>
                  <a:lnTo>
                    <a:pt x="170202" y="27663"/>
                  </a:lnTo>
                  <a:lnTo>
                    <a:pt x="214122" y="22605"/>
                  </a:lnTo>
                  <a:lnTo>
                    <a:pt x="309598" y="22605"/>
                  </a:lnTo>
                  <a:lnTo>
                    <a:pt x="308278" y="21766"/>
                  </a:lnTo>
                  <a:lnTo>
                    <a:pt x="263212" y="5656"/>
                  </a:lnTo>
                  <a:lnTo>
                    <a:pt x="214122" y="0"/>
                  </a:lnTo>
                  <a:close/>
                </a:path>
                <a:path w="428625" h="428625">
                  <a:moveTo>
                    <a:pt x="309598" y="22605"/>
                  </a:moveTo>
                  <a:lnTo>
                    <a:pt x="214122" y="22605"/>
                  </a:lnTo>
                  <a:lnTo>
                    <a:pt x="258041" y="27663"/>
                  </a:lnTo>
                  <a:lnTo>
                    <a:pt x="298354" y="42068"/>
                  </a:lnTo>
                  <a:lnTo>
                    <a:pt x="333913" y="64673"/>
                  </a:lnTo>
                  <a:lnTo>
                    <a:pt x="363570" y="94330"/>
                  </a:lnTo>
                  <a:lnTo>
                    <a:pt x="386175" y="129889"/>
                  </a:lnTo>
                  <a:lnTo>
                    <a:pt x="400580" y="170202"/>
                  </a:lnTo>
                  <a:lnTo>
                    <a:pt x="405638" y="214121"/>
                  </a:lnTo>
                  <a:lnTo>
                    <a:pt x="400580" y="258041"/>
                  </a:lnTo>
                  <a:lnTo>
                    <a:pt x="386175" y="298354"/>
                  </a:lnTo>
                  <a:lnTo>
                    <a:pt x="363570" y="333913"/>
                  </a:lnTo>
                  <a:lnTo>
                    <a:pt x="333913" y="363570"/>
                  </a:lnTo>
                  <a:lnTo>
                    <a:pt x="298354" y="386175"/>
                  </a:lnTo>
                  <a:lnTo>
                    <a:pt x="258041" y="400580"/>
                  </a:lnTo>
                  <a:lnTo>
                    <a:pt x="214122" y="405637"/>
                  </a:lnTo>
                  <a:lnTo>
                    <a:pt x="309598" y="405637"/>
                  </a:lnTo>
                  <a:lnTo>
                    <a:pt x="348036" y="381197"/>
                  </a:lnTo>
                  <a:lnTo>
                    <a:pt x="381197" y="348036"/>
                  </a:lnTo>
                  <a:lnTo>
                    <a:pt x="406477" y="308278"/>
                  </a:lnTo>
                  <a:lnTo>
                    <a:pt x="422587" y="263212"/>
                  </a:lnTo>
                  <a:lnTo>
                    <a:pt x="428244" y="214121"/>
                  </a:lnTo>
                  <a:lnTo>
                    <a:pt x="422587" y="165031"/>
                  </a:lnTo>
                  <a:lnTo>
                    <a:pt x="406477" y="119965"/>
                  </a:lnTo>
                  <a:lnTo>
                    <a:pt x="381197" y="80207"/>
                  </a:lnTo>
                  <a:lnTo>
                    <a:pt x="348036" y="47046"/>
                  </a:lnTo>
                  <a:lnTo>
                    <a:pt x="309598" y="22605"/>
                  </a:lnTo>
                  <a:close/>
                </a:path>
              </a:pathLst>
            </a:custGeom>
            <a:solidFill>
              <a:srgbClr val="5EBCE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0172699" y="3781044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0" y="214121"/>
                  </a:moveTo>
                  <a:lnTo>
                    <a:pt x="5656" y="165031"/>
                  </a:lnTo>
                  <a:lnTo>
                    <a:pt x="21766" y="119965"/>
                  </a:lnTo>
                  <a:lnTo>
                    <a:pt x="47046" y="80207"/>
                  </a:lnTo>
                  <a:lnTo>
                    <a:pt x="80207" y="47046"/>
                  </a:lnTo>
                  <a:lnTo>
                    <a:pt x="119965" y="21766"/>
                  </a:lnTo>
                  <a:lnTo>
                    <a:pt x="165031" y="5656"/>
                  </a:lnTo>
                  <a:lnTo>
                    <a:pt x="214122" y="0"/>
                  </a:lnTo>
                  <a:lnTo>
                    <a:pt x="263212" y="5656"/>
                  </a:lnTo>
                  <a:lnTo>
                    <a:pt x="308278" y="21766"/>
                  </a:lnTo>
                  <a:lnTo>
                    <a:pt x="348036" y="47046"/>
                  </a:lnTo>
                  <a:lnTo>
                    <a:pt x="381197" y="80207"/>
                  </a:lnTo>
                  <a:lnTo>
                    <a:pt x="406477" y="119965"/>
                  </a:lnTo>
                  <a:lnTo>
                    <a:pt x="422587" y="165031"/>
                  </a:lnTo>
                  <a:lnTo>
                    <a:pt x="428244" y="214121"/>
                  </a:lnTo>
                  <a:lnTo>
                    <a:pt x="422587" y="263212"/>
                  </a:lnTo>
                  <a:lnTo>
                    <a:pt x="406477" y="308278"/>
                  </a:lnTo>
                  <a:lnTo>
                    <a:pt x="381197" y="348036"/>
                  </a:lnTo>
                  <a:lnTo>
                    <a:pt x="348036" y="381197"/>
                  </a:lnTo>
                  <a:lnTo>
                    <a:pt x="308278" y="406477"/>
                  </a:lnTo>
                  <a:lnTo>
                    <a:pt x="263212" y="422587"/>
                  </a:lnTo>
                  <a:lnTo>
                    <a:pt x="214122" y="428243"/>
                  </a:lnTo>
                  <a:lnTo>
                    <a:pt x="165031" y="422587"/>
                  </a:lnTo>
                  <a:lnTo>
                    <a:pt x="119965" y="406477"/>
                  </a:lnTo>
                  <a:lnTo>
                    <a:pt x="80207" y="381197"/>
                  </a:lnTo>
                  <a:lnTo>
                    <a:pt x="47046" y="348036"/>
                  </a:lnTo>
                  <a:lnTo>
                    <a:pt x="21766" y="308278"/>
                  </a:lnTo>
                  <a:lnTo>
                    <a:pt x="5656" y="263212"/>
                  </a:lnTo>
                  <a:lnTo>
                    <a:pt x="0" y="214121"/>
                  </a:lnTo>
                  <a:close/>
                </a:path>
                <a:path w="428625" h="428625">
                  <a:moveTo>
                    <a:pt x="22605" y="214121"/>
                  </a:moveTo>
                  <a:lnTo>
                    <a:pt x="27663" y="258041"/>
                  </a:lnTo>
                  <a:lnTo>
                    <a:pt x="42068" y="298354"/>
                  </a:lnTo>
                  <a:lnTo>
                    <a:pt x="64673" y="333913"/>
                  </a:lnTo>
                  <a:lnTo>
                    <a:pt x="94330" y="363570"/>
                  </a:lnTo>
                  <a:lnTo>
                    <a:pt x="129889" y="386175"/>
                  </a:lnTo>
                  <a:lnTo>
                    <a:pt x="170202" y="400580"/>
                  </a:lnTo>
                  <a:lnTo>
                    <a:pt x="214122" y="405637"/>
                  </a:lnTo>
                  <a:lnTo>
                    <a:pt x="258041" y="400580"/>
                  </a:lnTo>
                  <a:lnTo>
                    <a:pt x="298354" y="386175"/>
                  </a:lnTo>
                  <a:lnTo>
                    <a:pt x="333913" y="363570"/>
                  </a:lnTo>
                  <a:lnTo>
                    <a:pt x="363570" y="333913"/>
                  </a:lnTo>
                  <a:lnTo>
                    <a:pt x="386175" y="298354"/>
                  </a:lnTo>
                  <a:lnTo>
                    <a:pt x="400580" y="258041"/>
                  </a:lnTo>
                  <a:lnTo>
                    <a:pt x="405638" y="214121"/>
                  </a:lnTo>
                  <a:lnTo>
                    <a:pt x="400580" y="170202"/>
                  </a:lnTo>
                  <a:lnTo>
                    <a:pt x="386175" y="129889"/>
                  </a:lnTo>
                  <a:lnTo>
                    <a:pt x="363570" y="94330"/>
                  </a:lnTo>
                  <a:lnTo>
                    <a:pt x="333913" y="64673"/>
                  </a:lnTo>
                  <a:lnTo>
                    <a:pt x="298354" y="42068"/>
                  </a:lnTo>
                  <a:lnTo>
                    <a:pt x="258041" y="27663"/>
                  </a:lnTo>
                  <a:lnTo>
                    <a:pt x="214122" y="22605"/>
                  </a:lnTo>
                  <a:lnTo>
                    <a:pt x="170202" y="27663"/>
                  </a:lnTo>
                  <a:lnTo>
                    <a:pt x="129889" y="42068"/>
                  </a:lnTo>
                  <a:lnTo>
                    <a:pt x="94330" y="64673"/>
                  </a:lnTo>
                  <a:lnTo>
                    <a:pt x="64673" y="94330"/>
                  </a:lnTo>
                  <a:lnTo>
                    <a:pt x="42068" y="129889"/>
                  </a:lnTo>
                  <a:lnTo>
                    <a:pt x="27663" y="170202"/>
                  </a:lnTo>
                  <a:lnTo>
                    <a:pt x="22605" y="214121"/>
                  </a:lnTo>
                  <a:close/>
                </a:path>
              </a:pathLst>
            </a:custGeom>
            <a:ln w="12700">
              <a:solidFill>
                <a:srgbClr val="5EBCE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040111" y="3648456"/>
              <a:ext cx="693420" cy="693420"/>
            </a:xfrm>
            <a:custGeom>
              <a:avLst/>
              <a:gdLst/>
              <a:ahLst/>
              <a:cxnLst/>
              <a:rect l="l" t="t" r="r" b="b"/>
              <a:pathLst>
                <a:path w="693420" h="693420">
                  <a:moveTo>
                    <a:pt x="346710" y="0"/>
                  </a:moveTo>
                  <a:lnTo>
                    <a:pt x="299656" y="3164"/>
                  </a:lnTo>
                  <a:lnTo>
                    <a:pt x="254529" y="12382"/>
                  </a:lnTo>
                  <a:lnTo>
                    <a:pt x="211740" y="27241"/>
                  </a:lnTo>
                  <a:lnTo>
                    <a:pt x="171703" y="47328"/>
                  </a:lnTo>
                  <a:lnTo>
                    <a:pt x="134831" y="72231"/>
                  </a:lnTo>
                  <a:lnTo>
                    <a:pt x="101536" y="101536"/>
                  </a:lnTo>
                  <a:lnTo>
                    <a:pt x="72231" y="134831"/>
                  </a:lnTo>
                  <a:lnTo>
                    <a:pt x="47328" y="171704"/>
                  </a:lnTo>
                  <a:lnTo>
                    <a:pt x="27241" y="211740"/>
                  </a:lnTo>
                  <a:lnTo>
                    <a:pt x="12382" y="254529"/>
                  </a:lnTo>
                  <a:lnTo>
                    <a:pt x="3164" y="299656"/>
                  </a:lnTo>
                  <a:lnTo>
                    <a:pt x="0" y="346710"/>
                  </a:lnTo>
                  <a:lnTo>
                    <a:pt x="3164" y="393763"/>
                  </a:lnTo>
                  <a:lnTo>
                    <a:pt x="12382" y="438890"/>
                  </a:lnTo>
                  <a:lnTo>
                    <a:pt x="27241" y="481679"/>
                  </a:lnTo>
                  <a:lnTo>
                    <a:pt x="47328" y="521716"/>
                  </a:lnTo>
                  <a:lnTo>
                    <a:pt x="72231" y="558588"/>
                  </a:lnTo>
                  <a:lnTo>
                    <a:pt x="101536" y="591883"/>
                  </a:lnTo>
                  <a:lnTo>
                    <a:pt x="134831" y="621188"/>
                  </a:lnTo>
                  <a:lnTo>
                    <a:pt x="171703" y="646091"/>
                  </a:lnTo>
                  <a:lnTo>
                    <a:pt x="211740" y="666178"/>
                  </a:lnTo>
                  <a:lnTo>
                    <a:pt x="254529" y="681037"/>
                  </a:lnTo>
                  <a:lnTo>
                    <a:pt x="299656" y="690255"/>
                  </a:lnTo>
                  <a:lnTo>
                    <a:pt x="346710" y="693420"/>
                  </a:lnTo>
                  <a:lnTo>
                    <a:pt x="393763" y="690255"/>
                  </a:lnTo>
                  <a:lnTo>
                    <a:pt x="438890" y="681037"/>
                  </a:lnTo>
                  <a:lnTo>
                    <a:pt x="460650" y="673481"/>
                  </a:lnTo>
                  <a:lnTo>
                    <a:pt x="346710" y="673481"/>
                  </a:lnTo>
                  <a:lnTo>
                    <a:pt x="298422" y="669937"/>
                  </a:lnTo>
                  <a:lnTo>
                    <a:pt x="252335" y="659645"/>
                  </a:lnTo>
                  <a:lnTo>
                    <a:pt x="208953" y="643109"/>
                  </a:lnTo>
                  <a:lnTo>
                    <a:pt x="168781" y="620835"/>
                  </a:lnTo>
                  <a:lnTo>
                    <a:pt x="132325" y="593328"/>
                  </a:lnTo>
                  <a:lnTo>
                    <a:pt x="100091" y="561094"/>
                  </a:lnTo>
                  <a:lnTo>
                    <a:pt x="72584" y="524638"/>
                  </a:lnTo>
                  <a:lnTo>
                    <a:pt x="50310" y="484466"/>
                  </a:lnTo>
                  <a:lnTo>
                    <a:pt x="33774" y="441084"/>
                  </a:lnTo>
                  <a:lnTo>
                    <a:pt x="23482" y="394997"/>
                  </a:lnTo>
                  <a:lnTo>
                    <a:pt x="19939" y="346710"/>
                  </a:lnTo>
                  <a:lnTo>
                    <a:pt x="23482" y="298422"/>
                  </a:lnTo>
                  <a:lnTo>
                    <a:pt x="33774" y="252335"/>
                  </a:lnTo>
                  <a:lnTo>
                    <a:pt x="50310" y="208953"/>
                  </a:lnTo>
                  <a:lnTo>
                    <a:pt x="72584" y="168781"/>
                  </a:lnTo>
                  <a:lnTo>
                    <a:pt x="100091" y="132325"/>
                  </a:lnTo>
                  <a:lnTo>
                    <a:pt x="132325" y="100091"/>
                  </a:lnTo>
                  <a:lnTo>
                    <a:pt x="168781" y="72584"/>
                  </a:lnTo>
                  <a:lnTo>
                    <a:pt x="208953" y="50310"/>
                  </a:lnTo>
                  <a:lnTo>
                    <a:pt x="252335" y="33774"/>
                  </a:lnTo>
                  <a:lnTo>
                    <a:pt x="298422" y="23482"/>
                  </a:lnTo>
                  <a:lnTo>
                    <a:pt x="346710" y="19939"/>
                  </a:lnTo>
                  <a:lnTo>
                    <a:pt x="460650" y="19939"/>
                  </a:lnTo>
                  <a:lnTo>
                    <a:pt x="438890" y="12382"/>
                  </a:lnTo>
                  <a:lnTo>
                    <a:pt x="393763" y="3164"/>
                  </a:lnTo>
                  <a:lnTo>
                    <a:pt x="346710" y="0"/>
                  </a:lnTo>
                  <a:close/>
                </a:path>
                <a:path w="693420" h="693420">
                  <a:moveTo>
                    <a:pt x="460650" y="19939"/>
                  </a:moveTo>
                  <a:lnTo>
                    <a:pt x="346710" y="19939"/>
                  </a:lnTo>
                  <a:lnTo>
                    <a:pt x="394997" y="23482"/>
                  </a:lnTo>
                  <a:lnTo>
                    <a:pt x="441084" y="33774"/>
                  </a:lnTo>
                  <a:lnTo>
                    <a:pt x="484466" y="50310"/>
                  </a:lnTo>
                  <a:lnTo>
                    <a:pt x="524638" y="72584"/>
                  </a:lnTo>
                  <a:lnTo>
                    <a:pt x="561094" y="100091"/>
                  </a:lnTo>
                  <a:lnTo>
                    <a:pt x="593328" y="132325"/>
                  </a:lnTo>
                  <a:lnTo>
                    <a:pt x="620835" y="168781"/>
                  </a:lnTo>
                  <a:lnTo>
                    <a:pt x="643109" y="208953"/>
                  </a:lnTo>
                  <a:lnTo>
                    <a:pt x="659645" y="252335"/>
                  </a:lnTo>
                  <a:lnTo>
                    <a:pt x="669937" y="298422"/>
                  </a:lnTo>
                  <a:lnTo>
                    <a:pt x="673481" y="346710"/>
                  </a:lnTo>
                  <a:lnTo>
                    <a:pt x="669937" y="394997"/>
                  </a:lnTo>
                  <a:lnTo>
                    <a:pt x="659645" y="441084"/>
                  </a:lnTo>
                  <a:lnTo>
                    <a:pt x="643109" y="484466"/>
                  </a:lnTo>
                  <a:lnTo>
                    <a:pt x="620835" y="524638"/>
                  </a:lnTo>
                  <a:lnTo>
                    <a:pt x="593328" y="561094"/>
                  </a:lnTo>
                  <a:lnTo>
                    <a:pt x="561094" y="593328"/>
                  </a:lnTo>
                  <a:lnTo>
                    <a:pt x="524638" y="620835"/>
                  </a:lnTo>
                  <a:lnTo>
                    <a:pt x="484466" y="643109"/>
                  </a:lnTo>
                  <a:lnTo>
                    <a:pt x="441084" y="659645"/>
                  </a:lnTo>
                  <a:lnTo>
                    <a:pt x="394997" y="669937"/>
                  </a:lnTo>
                  <a:lnTo>
                    <a:pt x="346710" y="673481"/>
                  </a:lnTo>
                  <a:lnTo>
                    <a:pt x="460650" y="673481"/>
                  </a:lnTo>
                  <a:lnTo>
                    <a:pt x="521716" y="646091"/>
                  </a:lnTo>
                  <a:lnTo>
                    <a:pt x="558588" y="621188"/>
                  </a:lnTo>
                  <a:lnTo>
                    <a:pt x="591883" y="591883"/>
                  </a:lnTo>
                  <a:lnTo>
                    <a:pt x="621188" y="558588"/>
                  </a:lnTo>
                  <a:lnTo>
                    <a:pt x="646091" y="521716"/>
                  </a:lnTo>
                  <a:lnTo>
                    <a:pt x="666178" y="481679"/>
                  </a:lnTo>
                  <a:lnTo>
                    <a:pt x="681037" y="438890"/>
                  </a:lnTo>
                  <a:lnTo>
                    <a:pt x="690255" y="393763"/>
                  </a:lnTo>
                  <a:lnTo>
                    <a:pt x="693420" y="346710"/>
                  </a:lnTo>
                  <a:lnTo>
                    <a:pt x="690255" y="299656"/>
                  </a:lnTo>
                  <a:lnTo>
                    <a:pt x="681037" y="254529"/>
                  </a:lnTo>
                  <a:lnTo>
                    <a:pt x="666178" y="211740"/>
                  </a:lnTo>
                  <a:lnTo>
                    <a:pt x="646091" y="171704"/>
                  </a:lnTo>
                  <a:lnTo>
                    <a:pt x="621188" y="134831"/>
                  </a:lnTo>
                  <a:lnTo>
                    <a:pt x="591883" y="101536"/>
                  </a:lnTo>
                  <a:lnTo>
                    <a:pt x="558588" y="72231"/>
                  </a:lnTo>
                  <a:lnTo>
                    <a:pt x="521716" y="47328"/>
                  </a:lnTo>
                  <a:lnTo>
                    <a:pt x="481679" y="27241"/>
                  </a:lnTo>
                  <a:lnTo>
                    <a:pt x="460650" y="1993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0392917" y="3143250"/>
              <a:ext cx="0" cy="504825"/>
            </a:xfrm>
            <a:custGeom>
              <a:avLst/>
              <a:gdLst/>
              <a:ahLst/>
              <a:cxnLst/>
              <a:rect l="l" t="t" r="r" b="b"/>
              <a:pathLst>
                <a:path h="504825">
                  <a:moveTo>
                    <a:pt x="0" y="50482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EBCE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18749" y="3015742"/>
              <a:ext cx="136144" cy="136144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908547" y="5069840"/>
            <a:ext cx="337806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0" lvl="0" indent="-2870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6385" algn="l"/>
                <a:tab pos="287020" algn="l"/>
              </a:tabLst>
              <a:defRPr/>
            </a:pPr>
            <a:r>
              <a:rPr kumimoji="0" lang="en-US" sz="1400" b="0" i="0" u="none" strike="noStrike" kern="0" cap="none" spc="-2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Open Enrollment Done &amp; Monitoring Of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6385" marR="0" lvl="0" indent="-28702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6385" algn="l"/>
                <a:tab pos="28702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Plan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Design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6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&amp;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Benefit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Testing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by Carriers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63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6385" algn="l"/>
                <a:tab pos="28702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Loading</a:t>
            </a:r>
            <a:r>
              <a:rPr kumimoji="0" sz="1400" b="0" i="0" u="none" strike="noStrike" kern="0" cap="none" spc="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6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&amp;</a:t>
            </a:r>
            <a:r>
              <a:rPr kumimoji="0" sz="1400" b="0" i="0" u="none" strike="noStrike" kern="0" cap="none" spc="2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Verification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63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86385" algn="l"/>
                <a:tab pos="28702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Plan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Participant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Communications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692131" y="4432249"/>
            <a:ext cx="151638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44A3F9"/>
                </a:solidFill>
                <a:effectLst/>
                <a:uLnTx/>
                <a:uFillTx/>
                <a:latin typeface="Century Gothic"/>
                <a:cs typeface="Century Gothic"/>
              </a:rPr>
              <a:t>7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4A3F9"/>
                </a:solidFill>
                <a:effectLst/>
                <a:uLnTx/>
                <a:uFillTx/>
                <a:latin typeface="Century Gothic"/>
                <a:cs typeface="Century Gothic"/>
              </a:rPr>
              <a:t>/1/202</a:t>
            </a:r>
            <a:r>
              <a:rPr lang="en-US" sz="2800" kern="0" spc="-10" dirty="0">
                <a:solidFill>
                  <a:srgbClr val="44A3F9"/>
                </a:solidFill>
                <a:latin typeface="Century Gothic"/>
                <a:cs typeface="Century Gothic"/>
              </a:rPr>
              <a:t>3</a:t>
            </a:r>
            <a:endParaRPr kumimoji="0" lang="en-US" sz="2800" b="0" i="0" u="none" strike="noStrike" kern="0" cap="none" spc="-10" normalizeH="0" baseline="0" noProof="0" dirty="0">
              <a:ln>
                <a:noFill/>
              </a:ln>
              <a:solidFill>
                <a:srgbClr val="44A3F9"/>
              </a:solidFill>
              <a:effectLst/>
              <a:uLnTx/>
              <a:uFillTx/>
              <a:latin typeface="Century Gothic"/>
              <a:cs typeface="Century Gothic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spc="-10" dirty="0">
                <a:solidFill>
                  <a:srgbClr val="44A3F9"/>
                </a:solidFill>
                <a:latin typeface="Century Gothic"/>
                <a:cs typeface="Century Gothic"/>
              </a:rPr>
              <a:t>and beyond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16567" y="2014775"/>
            <a:ext cx="2556510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Partner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Go-Live</a:t>
            </a:r>
            <a:endParaRPr kumimoji="0" lang="en-US" sz="1400" b="0" i="0" u="none" strike="noStrike" kern="0" cap="none" spc="-20" normalizeH="0" baseline="0" noProof="0" dirty="0">
              <a:ln>
                <a:noFill/>
              </a:ln>
              <a:solidFill>
                <a:srgbClr val="76707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US" sz="1400" kern="0" spc="-20" dirty="0">
                <a:solidFill>
                  <a:srgbClr val="767070"/>
                </a:solidFill>
                <a:latin typeface="Calibri"/>
                <a:cs typeface="Calibri"/>
              </a:rPr>
              <a:t>ID Cards in-hand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Ongoing</a:t>
            </a:r>
            <a:r>
              <a:rPr kumimoji="0" sz="1400" b="0" i="0" u="none" strike="noStrike" kern="0" cap="none" spc="2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Plan</a:t>
            </a:r>
            <a:r>
              <a:rPr kumimoji="0" sz="1400" b="0" i="0" u="none" strike="noStrike" kern="0" cap="none" spc="1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Monitoring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Member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Experience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Monitoring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922782" y="1967967"/>
            <a:ext cx="10494707" cy="4288815"/>
            <a:chOff x="922782" y="1967967"/>
            <a:chExt cx="10494707" cy="4288815"/>
          </a:xfrm>
        </p:grpSpPr>
        <p:sp>
          <p:nvSpPr>
            <p:cNvPr id="41" name="object 41"/>
            <p:cNvSpPr/>
            <p:nvPr/>
          </p:nvSpPr>
          <p:spPr>
            <a:xfrm>
              <a:off x="922782" y="6256782"/>
              <a:ext cx="2049145" cy="0"/>
            </a:xfrm>
            <a:custGeom>
              <a:avLst/>
              <a:gdLst/>
              <a:ahLst/>
              <a:cxnLst/>
              <a:rect l="l" t="t" r="r" b="b"/>
              <a:pathLst>
                <a:path w="2049145">
                  <a:moveTo>
                    <a:pt x="0" y="0"/>
                  </a:moveTo>
                  <a:lnTo>
                    <a:pt x="2048891" y="0"/>
                  </a:lnTo>
                </a:path>
              </a:pathLst>
            </a:custGeom>
            <a:ln w="19050">
              <a:solidFill>
                <a:srgbClr val="5EBCE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6214110" y="6055614"/>
              <a:ext cx="2049145" cy="0"/>
            </a:xfrm>
            <a:custGeom>
              <a:avLst/>
              <a:gdLst/>
              <a:ahLst/>
              <a:cxnLst/>
              <a:rect l="l" t="t" r="r" b="b"/>
              <a:pathLst>
                <a:path w="2049145">
                  <a:moveTo>
                    <a:pt x="0" y="0"/>
                  </a:moveTo>
                  <a:lnTo>
                    <a:pt x="2048890" y="0"/>
                  </a:lnTo>
                </a:path>
              </a:pathLst>
            </a:custGeom>
            <a:ln w="19050">
              <a:solidFill>
                <a:srgbClr val="00588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9368344" y="1967967"/>
              <a:ext cx="2049145" cy="0"/>
            </a:xfrm>
            <a:custGeom>
              <a:avLst/>
              <a:gdLst/>
              <a:ahLst/>
              <a:cxnLst/>
              <a:rect l="l" t="t" r="r" b="b"/>
              <a:pathLst>
                <a:path w="2049145">
                  <a:moveTo>
                    <a:pt x="0" y="0"/>
                  </a:moveTo>
                  <a:lnTo>
                    <a:pt x="2048890" y="0"/>
                  </a:lnTo>
                </a:path>
              </a:pathLst>
            </a:custGeom>
            <a:ln w="19050">
              <a:solidFill>
                <a:srgbClr val="5EBCE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4" name="object 44"/>
          <p:cNvSpPr/>
          <p:nvPr/>
        </p:nvSpPr>
        <p:spPr>
          <a:xfrm>
            <a:off x="3919484" y="1206103"/>
            <a:ext cx="2049145" cy="0"/>
          </a:xfrm>
          <a:custGeom>
            <a:avLst/>
            <a:gdLst/>
            <a:ahLst/>
            <a:cxnLst/>
            <a:rect l="l" t="t" r="r" b="b"/>
            <a:pathLst>
              <a:path w="2049145">
                <a:moveTo>
                  <a:pt x="0" y="0"/>
                </a:moveTo>
                <a:lnTo>
                  <a:pt x="2048890" y="0"/>
                </a:lnTo>
              </a:path>
            </a:pathLst>
          </a:custGeom>
          <a:ln w="19050">
            <a:solidFill>
              <a:srgbClr val="9FCF6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432816"/>
            <a:ext cx="76200" cy="861060"/>
          </a:xfrm>
          <a:custGeom>
            <a:avLst/>
            <a:gdLst/>
            <a:ahLst/>
            <a:cxnLst/>
            <a:rect l="l" t="t" r="r" b="b"/>
            <a:pathLst>
              <a:path w="76200" h="861060">
                <a:moveTo>
                  <a:pt x="76200" y="0"/>
                </a:moveTo>
                <a:lnTo>
                  <a:pt x="0" y="0"/>
                </a:lnTo>
                <a:lnTo>
                  <a:pt x="0" y="861060"/>
                </a:lnTo>
                <a:lnTo>
                  <a:pt x="76200" y="861060"/>
                </a:lnTo>
                <a:lnTo>
                  <a:pt x="76200" y="0"/>
                </a:lnTo>
                <a:close/>
              </a:path>
            </a:pathLst>
          </a:custGeom>
          <a:solidFill>
            <a:srgbClr val="0463B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270763" y="485393"/>
            <a:ext cx="9276842" cy="72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7985">
              <a:lnSpc>
                <a:spcPts val="3350"/>
              </a:lnSpc>
              <a:spcBef>
                <a:spcPts val="95"/>
              </a:spcBef>
            </a:pPr>
            <a:r>
              <a:rPr lang="en-US" spc="-65" dirty="0"/>
              <a:t>120-Day </a:t>
            </a:r>
            <a:r>
              <a:rPr lang="en-US" spc="75" dirty="0"/>
              <a:t>Timeline for Success</a:t>
            </a:r>
            <a:r>
              <a:rPr spc="75" dirty="0"/>
              <a:t>(cont.)</a:t>
            </a:r>
          </a:p>
          <a:p>
            <a:pPr marL="387985">
              <a:lnSpc>
                <a:spcPts val="2150"/>
              </a:lnSpc>
            </a:pPr>
            <a:r>
              <a:rPr lang="en-US" sz="1800" b="0" dirty="0">
                <a:solidFill>
                  <a:srgbClr val="0463B8"/>
                </a:solidFill>
                <a:latin typeface="Calibri"/>
                <a:cs typeface="Calibri"/>
              </a:rPr>
              <a:t>Adams Power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6841" y="5342382"/>
            <a:ext cx="301053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Finalization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Contract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Negotiations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Formal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Award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Business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Issuance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Termination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(if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necessary)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Contract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Execution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by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Calibri"/>
                <a:cs typeface="Calibri"/>
              </a:rPr>
              <a:t>Parties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48" name="Picture 47" descr="A logo with blue and green lines&#10;&#10;AI-generated content may be incorrect.">
            <a:extLst>
              <a:ext uri="{FF2B5EF4-FFF2-40B4-BE49-F238E27FC236}">
                <a16:creationId xmlns:a16="http://schemas.microsoft.com/office/drawing/2014/main" id="{4DF35302-3539-0BF2-BBCA-AC1A60C86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93" y="254877"/>
            <a:ext cx="2193873" cy="8117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259</Words>
  <Application>Microsoft Office PowerPoint</Application>
  <PresentationFormat>Widescreen</PresentationFormat>
  <Paragraphs>57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1_Office Theme</vt:lpstr>
      <vt:lpstr>120-Day Timeline for Success Adams Power </vt:lpstr>
      <vt:lpstr>120-Day Timeline for Success(cont.) Adams Power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 Procurement Timeline ABC, Inc.</dc:title>
  <dc:creator>Garrett Jerue</dc:creator>
  <cp:lastModifiedBy>Jacob Hiebing</cp:lastModifiedBy>
  <cp:revision>7</cp:revision>
  <cp:lastPrinted>2023-02-27T20:46:02Z</cp:lastPrinted>
  <dcterms:created xsi:type="dcterms:W3CDTF">2022-12-12T21:54:22Z</dcterms:created>
  <dcterms:modified xsi:type="dcterms:W3CDTF">2025-10-02T13:38:28Z</dcterms:modified>
</cp:coreProperties>
</file>